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9" r:id="rId3"/>
    <p:sldId id="278" r:id="rId4"/>
    <p:sldId id="285" r:id="rId5"/>
    <p:sldId id="287" r:id="rId6"/>
    <p:sldId id="286" r:id="rId7"/>
    <p:sldId id="297" r:id="rId8"/>
    <p:sldId id="282" r:id="rId9"/>
    <p:sldId id="298" r:id="rId10"/>
    <p:sldId id="283" r:id="rId11"/>
    <p:sldId id="284" r:id="rId12"/>
    <p:sldId id="288" r:id="rId13"/>
    <p:sldId id="289" r:id="rId14"/>
    <p:sldId id="290" r:id="rId15"/>
    <p:sldId id="291" r:id="rId16"/>
    <p:sldId id="292" r:id="rId17"/>
    <p:sldId id="294" r:id="rId18"/>
    <p:sldId id="295" r:id="rId19"/>
    <p:sldId id="299" r:id="rId20"/>
    <p:sldId id="30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813"/>
    <a:srgbClr val="EAEAEA"/>
    <a:srgbClr val="DDDDDD"/>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autoAdjust="0"/>
  </p:normalViewPr>
  <p:slideViewPr>
    <p:cSldViewPr>
      <p:cViewPr varScale="1">
        <p:scale>
          <a:sx n="69" d="100"/>
          <a:sy n="69" d="100"/>
        </p:scale>
        <p:origin x="-10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4252913" y="0"/>
          <a:ext cx="4891087" cy="4437063"/>
        </p:xfrm>
        <a:graphic>
          <a:graphicData uri="http://schemas.openxmlformats.org/presentationml/2006/ole">
            <p:oleObj spid="_x0000_s3089" name="Image" r:id="rId3" imgW="8228571" imgH="8711111" progId="Photoshop.Image.6">
              <p:embed/>
            </p:oleObj>
          </a:graphicData>
        </a:graphic>
      </p:graphicFrame>
      <p:sp>
        <p:nvSpPr>
          <p:cNvPr id="3090" name="Rectangle 18" descr="Light horizontal"/>
          <p:cNvSpPr>
            <a:spLocks noChangeArrowheads="1"/>
          </p:cNvSpPr>
          <p:nvPr/>
        </p:nvSpPr>
        <p:spPr bwMode="gray">
          <a:xfrm>
            <a:off x="0" y="9525"/>
            <a:ext cx="1476375" cy="6848475"/>
          </a:xfrm>
          <a:prstGeom prst="rect">
            <a:avLst/>
          </a:prstGeom>
          <a:pattFill prst="ltHorz">
            <a:fgClr>
              <a:schemeClr val="bg2"/>
            </a:fgClr>
            <a:bgClr>
              <a:srgbClr val="FFFFFF"/>
            </a:bgClr>
          </a:pattFill>
          <a:ln w="0" algn="ctr">
            <a:noFill/>
            <a:miter lim="800000"/>
            <a:headEnd/>
            <a:tailEnd/>
          </a:ln>
          <a:effectLst/>
        </p:spPr>
        <p:txBody>
          <a:bodyPr wrap="none" anchor="ctr"/>
          <a:lstStyle/>
          <a:p>
            <a:endParaRPr lang="es-ES"/>
          </a:p>
        </p:txBody>
      </p:sp>
      <p:sp>
        <p:nvSpPr>
          <p:cNvPr id="3091" name="Rectangle 19"/>
          <p:cNvSpPr>
            <a:spLocks noChangeArrowheads="1"/>
          </p:cNvSpPr>
          <p:nvPr/>
        </p:nvSpPr>
        <p:spPr bwMode="ltGray">
          <a:xfrm flipV="1">
            <a:off x="0" y="4267200"/>
            <a:ext cx="9144000" cy="1106488"/>
          </a:xfrm>
          <a:prstGeom prst="rect">
            <a:avLst/>
          </a:prstGeom>
          <a:solidFill>
            <a:schemeClr val="accent1"/>
          </a:solidFill>
          <a:ln w="0" algn="ctr">
            <a:noFill/>
            <a:miter lim="800000"/>
            <a:headEnd/>
            <a:tailEnd/>
          </a:ln>
          <a:effectLst/>
        </p:spPr>
        <p:txBody>
          <a:bodyPr wrap="none" anchor="ctr"/>
          <a:lstStyle/>
          <a:p>
            <a:endParaRPr lang="es-ES"/>
          </a:p>
        </p:txBody>
      </p:sp>
      <p:sp>
        <p:nvSpPr>
          <p:cNvPr id="3093" name="AutoShape 21"/>
          <p:cNvSpPr>
            <a:spLocks noChangeArrowheads="1"/>
          </p:cNvSpPr>
          <p:nvPr/>
        </p:nvSpPr>
        <p:spPr bwMode="ltGray">
          <a:xfrm>
            <a:off x="1474788" y="5156200"/>
            <a:ext cx="7129462" cy="504825"/>
          </a:xfrm>
          <a:prstGeom prst="roundRect">
            <a:avLst>
              <a:gd name="adj" fmla="val 16667"/>
            </a:avLst>
          </a:prstGeom>
          <a:solidFill>
            <a:schemeClr val="tx1"/>
          </a:solidFill>
          <a:ln w="38100" algn="ctr">
            <a:solidFill>
              <a:schemeClr val="bg1"/>
            </a:solidFill>
            <a:round/>
            <a:headEnd/>
            <a:tailEnd/>
          </a:ln>
          <a:effectLst/>
        </p:spPr>
        <p:txBody>
          <a:bodyPr wrap="none" anchor="ctr"/>
          <a:lstStyle/>
          <a:p>
            <a:endParaRPr lang="es-ES"/>
          </a:p>
        </p:txBody>
      </p:sp>
      <p:sp>
        <p:nvSpPr>
          <p:cNvPr id="3074" name="Rectangle 2"/>
          <p:cNvSpPr>
            <a:spLocks noGrp="1" noChangeArrowheads="1"/>
          </p:cNvSpPr>
          <p:nvPr>
            <p:ph type="ctrTitle"/>
          </p:nvPr>
        </p:nvSpPr>
        <p:spPr bwMode="auto">
          <a:xfrm>
            <a:off x="1447800" y="3548063"/>
            <a:ext cx="7239000" cy="1371600"/>
          </a:xfrm>
        </p:spPr>
        <p:txBody>
          <a:bodyPr/>
          <a:lstStyle>
            <a:lvl1pPr algn="l">
              <a:defRPr sz="4000" b="1">
                <a:solidFill>
                  <a:schemeClr val="tx1"/>
                </a:solidFill>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bwMode="white">
          <a:xfrm>
            <a:off x="1614488" y="5224463"/>
            <a:ext cx="6858000" cy="381000"/>
          </a:xfrm>
        </p:spPr>
        <p:txBody>
          <a:bodyPr/>
          <a:lstStyle>
            <a:lvl1pPr marL="0" indent="0">
              <a:buFont typeface="Wingdings" pitchFamily="2" charset="2"/>
              <a:buNone/>
              <a:defRPr sz="1400" b="1">
                <a:solidFill>
                  <a:schemeClr val="bg1"/>
                </a:solidFill>
              </a:defRPr>
            </a:lvl1pPr>
          </a:lstStyle>
          <a:p>
            <a:r>
              <a:rPr lang="es-ES" smtClean="0"/>
              <a:t>Haga clic para modificar el estilo de subtítulo del patrón</a:t>
            </a:r>
            <a:endParaRPr lang="en-US"/>
          </a:p>
        </p:txBody>
      </p:sp>
      <p:grpSp>
        <p:nvGrpSpPr>
          <p:cNvPr id="3088" name="Group 16"/>
          <p:cNvGrpSpPr>
            <a:grpSpLocks/>
          </p:cNvGrpSpPr>
          <p:nvPr/>
        </p:nvGrpSpPr>
        <p:grpSpPr bwMode="auto">
          <a:xfrm>
            <a:off x="4254500" y="6088063"/>
            <a:ext cx="1079500" cy="603250"/>
            <a:chOff x="2680" y="3678"/>
            <a:chExt cx="680" cy="380"/>
          </a:xfrm>
        </p:grpSpPr>
        <p:sp>
          <p:nvSpPr>
            <p:cNvPr id="3086" name="Text Box 14"/>
            <p:cNvSpPr txBox="1">
              <a:spLocks noChangeArrowheads="1"/>
            </p:cNvSpPr>
            <p:nvPr/>
          </p:nvSpPr>
          <p:spPr bwMode="gray">
            <a:xfrm>
              <a:off x="2680" y="3789"/>
              <a:ext cx="680" cy="269"/>
            </a:xfrm>
            <a:prstGeom prst="rect">
              <a:avLst/>
            </a:prstGeom>
            <a:noFill/>
            <a:ln w="9525">
              <a:noFill/>
              <a:miter lim="800000"/>
              <a:headEnd/>
              <a:tailEnd/>
            </a:ln>
            <a:effectLst/>
          </p:spPr>
          <p:txBody>
            <a:bodyPr>
              <a:spAutoFit/>
            </a:bodyPr>
            <a:lstStyle/>
            <a:p>
              <a:r>
                <a:rPr lang="en-US" sz="2200" b="1">
                  <a:solidFill>
                    <a:schemeClr val="tx2"/>
                  </a:solidFill>
                  <a:latin typeface="Verdana" pitchFamily="34" charset="0"/>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es-E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n-US"/>
              <a:t>www.themegallery.com</a:t>
            </a:r>
          </a:p>
        </p:txBody>
      </p:sp>
      <p:sp>
        <p:nvSpPr>
          <p:cNvPr id="5" name="4 Marcador de pie de página"/>
          <p:cNvSpPr>
            <a:spLocks noGrp="1"/>
          </p:cNvSpPr>
          <p:nvPr>
            <p:ph type="ftr" sz="quarter" idx="11"/>
          </p:nvPr>
        </p:nvSpPr>
        <p:spPr/>
        <p:txBody>
          <a:bodyPr/>
          <a:lstStyle>
            <a:lvl1pPr>
              <a:defRPr/>
            </a:lvl1pPr>
          </a:lstStyle>
          <a:p>
            <a:r>
              <a:rPr lang="en-US"/>
              <a:t>Company Name</a:t>
            </a:r>
          </a:p>
        </p:txBody>
      </p:sp>
      <p:sp>
        <p:nvSpPr>
          <p:cNvPr id="6" name="5 Marcador de número de diapositiva"/>
          <p:cNvSpPr>
            <a:spLocks noGrp="1"/>
          </p:cNvSpPr>
          <p:nvPr>
            <p:ph type="sldNum" sz="quarter" idx="12"/>
          </p:nvPr>
        </p:nvSpPr>
        <p:spPr/>
        <p:txBody>
          <a:bodyPr/>
          <a:lstStyle>
            <a:lvl1pPr>
              <a:defRPr/>
            </a:lvl1pPr>
          </a:lstStyle>
          <a:p>
            <a:fld id="{BA66B2A1-20F7-40A8-B821-10133A8CA181}"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9088"/>
            <a:ext cx="2057400" cy="60055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19088"/>
            <a:ext cx="6019800" cy="60055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n-US"/>
              <a:t>www.themegallery.com</a:t>
            </a:r>
          </a:p>
        </p:txBody>
      </p:sp>
      <p:sp>
        <p:nvSpPr>
          <p:cNvPr id="5" name="4 Marcador de pie de página"/>
          <p:cNvSpPr>
            <a:spLocks noGrp="1"/>
          </p:cNvSpPr>
          <p:nvPr>
            <p:ph type="ftr" sz="quarter" idx="11"/>
          </p:nvPr>
        </p:nvSpPr>
        <p:spPr/>
        <p:txBody>
          <a:bodyPr/>
          <a:lstStyle>
            <a:lvl1pPr>
              <a:defRPr/>
            </a:lvl1pPr>
          </a:lstStyle>
          <a:p>
            <a:r>
              <a:rPr lang="en-US"/>
              <a:t>Company Name</a:t>
            </a:r>
          </a:p>
        </p:txBody>
      </p:sp>
      <p:sp>
        <p:nvSpPr>
          <p:cNvPr id="6" name="5 Marcador de número de diapositiva"/>
          <p:cNvSpPr>
            <a:spLocks noGrp="1"/>
          </p:cNvSpPr>
          <p:nvPr>
            <p:ph type="sldNum" sz="quarter" idx="12"/>
          </p:nvPr>
        </p:nvSpPr>
        <p:spPr/>
        <p:txBody>
          <a:bodyPr/>
          <a:lstStyle>
            <a:lvl1pPr>
              <a:defRPr/>
            </a:lvl1pPr>
          </a:lstStyle>
          <a:p>
            <a:fld id="{26A9F98F-EF4A-4C6F-A40A-76E852E37ED0}"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47688" y="319088"/>
            <a:ext cx="7162800" cy="563562"/>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076325"/>
            <a:ext cx="8229600" cy="5248275"/>
          </a:xfrm>
        </p:spPr>
        <p:txBody>
          <a:bodyPr/>
          <a:lstStyle/>
          <a:p>
            <a:r>
              <a:rPr lang="es-ES" smtClean="0"/>
              <a:t>Haga clic en el icono para agregar una tabla</a:t>
            </a:r>
            <a:endParaRPr lang="es-ES"/>
          </a:p>
        </p:txBody>
      </p:sp>
      <p:sp>
        <p:nvSpPr>
          <p:cNvPr id="4" name="3 Marcador de fecha"/>
          <p:cNvSpPr>
            <a:spLocks noGrp="1"/>
          </p:cNvSpPr>
          <p:nvPr>
            <p:ph type="dt" sz="half" idx="10"/>
          </p:nvPr>
        </p:nvSpPr>
        <p:spPr>
          <a:xfrm>
            <a:off x="457200" y="6400800"/>
            <a:ext cx="2667000" cy="255588"/>
          </a:xfrm>
        </p:spPr>
        <p:txBody>
          <a:bodyPr/>
          <a:lstStyle>
            <a:lvl1pPr>
              <a:defRPr/>
            </a:lvl1pPr>
          </a:lstStyle>
          <a:p>
            <a:r>
              <a:rPr lang="en-US"/>
              <a:t>www.themegallery.com</a:t>
            </a:r>
          </a:p>
        </p:txBody>
      </p:sp>
      <p:sp>
        <p:nvSpPr>
          <p:cNvPr id="5" name="4 Marcador de pie de página"/>
          <p:cNvSpPr>
            <a:spLocks noGrp="1"/>
          </p:cNvSpPr>
          <p:nvPr>
            <p:ph type="ftr" sz="quarter" idx="11"/>
          </p:nvPr>
        </p:nvSpPr>
        <p:spPr>
          <a:xfrm>
            <a:off x="5943600" y="6400800"/>
            <a:ext cx="2895600" cy="228600"/>
          </a:xfrm>
        </p:spPr>
        <p:txBody>
          <a:bodyPr/>
          <a:lstStyle>
            <a:lvl1pPr>
              <a:defRPr/>
            </a:lvl1pPr>
          </a:lstStyle>
          <a:p>
            <a:r>
              <a:rPr lang="en-US"/>
              <a:t>Company Name</a:t>
            </a:r>
          </a:p>
        </p:txBody>
      </p:sp>
      <p:sp>
        <p:nvSpPr>
          <p:cNvPr id="6" name="5 Marcador de número de diapositiva"/>
          <p:cNvSpPr>
            <a:spLocks noGrp="1"/>
          </p:cNvSpPr>
          <p:nvPr>
            <p:ph type="sldNum" sz="quarter" idx="12"/>
          </p:nvPr>
        </p:nvSpPr>
        <p:spPr>
          <a:xfrm>
            <a:off x="3657600" y="6386513"/>
            <a:ext cx="2133600" cy="211137"/>
          </a:xfrm>
        </p:spPr>
        <p:txBody>
          <a:bodyPr/>
          <a:lstStyle>
            <a:lvl1pPr>
              <a:defRPr/>
            </a:lvl1pPr>
          </a:lstStyle>
          <a:p>
            <a:fld id="{B43FC15D-677F-4E71-9C4B-1224BDD6CD19}"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n-US"/>
              <a:t>www.themegallery.com</a:t>
            </a:r>
          </a:p>
        </p:txBody>
      </p:sp>
      <p:sp>
        <p:nvSpPr>
          <p:cNvPr id="5" name="4 Marcador de pie de página"/>
          <p:cNvSpPr>
            <a:spLocks noGrp="1"/>
          </p:cNvSpPr>
          <p:nvPr>
            <p:ph type="ftr" sz="quarter" idx="11"/>
          </p:nvPr>
        </p:nvSpPr>
        <p:spPr/>
        <p:txBody>
          <a:bodyPr/>
          <a:lstStyle>
            <a:lvl1pPr>
              <a:defRPr/>
            </a:lvl1pPr>
          </a:lstStyle>
          <a:p>
            <a:r>
              <a:rPr lang="en-US"/>
              <a:t>Company Name</a:t>
            </a:r>
          </a:p>
        </p:txBody>
      </p:sp>
      <p:sp>
        <p:nvSpPr>
          <p:cNvPr id="6" name="5 Marcador de número de diapositiva"/>
          <p:cNvSpPr>
            <a:spLocks noGrp="1"/>
          </p:cNvSpPr>
          <p:nvPr>
            <p:ph type="sldNum" sz="quarter" idx="12"/>
          </p:nvPr>
        </p:nvSpPr>
        <p:spPr/>
        <p:txBody>
          <a:bodyPr/>
          <a:lstStyle>
            <a:lvl1pPr>
              <a:defRPr/>
            </a:lvl1pPr>
          </a:lstStyle>
          <a:p>
            <a:fld id="{41AD7DE8-0AD0-4932-B32E-5D0D4FAB776B}"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r>
              <a:rPr lang="en-US"/>
              <a:t>www.themegallery.com</a:t>
            </a:r>
          </a:p>
        </p:txBody>
      </p:sp>
      <p:sp>
        <p:nvSpPr>
          <p:cNvPr id="5" name="4 Marcador de pie de página"/>
          <p:cNvSpPr>
            <a:spLocks noGrp="1"/>
          </p:cNvSpPr>
          <p:nvPr>
            <p:ph type="ftr" sz="quarter" idx="11"/>
          </p:nvPr>
        </p:nvSpPr>
        <p:spPr/>
        <p:txBody>
          <a:bodyPr/>
          <a:lstStyle>
            <a:lvl1pPr>
              <a:defRPr/>
            </a:lvl1pPr>
          </a:lstStyle>
          <a:p>
            <a:r>
              <a:rPr lang="en-US"/>
              <a:t>Company Name</a:t>
            </a:r>
          </a:p>
        </p:txBody>
      </p:sp>
      <p:sp>
        <p:nvSpPr>
          <p:cNvPr id="6" name="5 Marcador de número de diapositiva"/>
          <p:cNvSpPr>
            <a:spLocks noGrp="1"/>
          </p:cNvSpPr>
          <p:nvPr>
            <p:ph type="sldNum" sz="quarter" idx="12"/>
          </p:nvPr>
        </p:nvSpPr>
        <p:spPr/>
        <p:txBody>
          <a:bodyPr/>
          <a:lstStyle>
            <a:lvl1pPr>
              <a:defRPr/>
            </a:lvl1pPr>
          </a:lstStyle>
          <a:p>
            <a:fld id="{FCC257F0-BFC1-44FD-A0BF-8121F5F78AAF}"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r>
              <a:rPr lang="en-US"/>
              <a:t>www.themegallery.com</a:t>
            </a:r>
          </a:p>
        </p:txBody>
      </p:sp>
      <p:sp>
        <p:nvSpPr>
          <p:cNvPr id="6" name="5 Marcador de pie de página"/>
          <p:cNvSpPr>
            <a:spLocks noGrp="1"/>
          </p:cNvSpPr>
          <p:nvPr>
            <p:ph type="ftr" sz="quarter" idx="11"/>
          </p:nvPr>
        </p:nvSpPr>
        <p:spPr/>
        <p:txBody>
          <a:bodyPr/>
          <a:lstStyle>
            <a:lvl1pPr>
              <a:defRPr/>
            </a:lvl1pPr>
          </a:lstStyle>
          <a:p>
            <a:r>
              <a:rPr lang="en-US"/>
              <a:t>Company Name</a:t>
            </a:r>
          </a:p>
        </p:txBody>
      </p:sp>
      <p:sp>
        <p:nvSpPr>
          <p:cNvPr id="7" name="6 Marcador de número de diapositiva"/>
          <p:cNvSpPr>
            <a:spLocks noGrp="1"/>
          </p:cNvSpPr>
          <p:nvPr>
            <p:ph type="sldNum" sz="quarter" idx="12"/>
          </p:nvPr>
        </p:nvSpPr>
        <p:spPr/>
        <p:txBody>
          <a:bodyPr/>
          <a:lstStyle>
            <a:lvl1pPr>
              <a:defRPr/>
            </a:lvl1pPr>
          </a:lstStyle>
          <a:p>
            <a:fld id="{707081DA-40E5-4F5C-8CAC-34D23DD97BA7}"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r>
              <a:rPr lang="en-US"/>
              <a:t>www.themegallery.com</a:t>
            </a:r>
          </a:p>
        </p:txBody>
      </p:sp>
      <p:sp>
        <p:nvSpPr>
          <p:cNvPr id="8" name="7 Marcador de pie de página"/>
          <p:cNvSpPr>
            <a:spLocks noGrp="1"/>
          </p:cNvSpPr>
          <p:nvPr>
            <p:ph type="ftr" sz="quarter" idx="11"/>
          </p:nvPr>
        </p:nvSpPr>
        <p:spPr/>
        <p:txBody>
          <a:bodyPr/>
          <a:lstStyle>
            <a:lvl1pPr>
              <a:defRPr/>
            </a:lvl1pPr>
          </a:lstStyle>
          <a:p>
            <a:r>
              <a:rPr lang="en-US"/>
              <a:t>Company Name</a:t>
            </a:r>
          </a:p>
        </p:txBody>
      </p:sp>
      <p:sp>
        <p:nvSpPr>
          <p:cNvPr id="9" name="8 Marcador de número de diapositiva"/>
          <p:cNvSpPr>
            <a:spLocks noGrp="1"/>
          </p:cNvSpPr>
          <p:nvPr>
            <p:ph type="sldNum" sz="quarter" idx="12"/>
          </p:nvPr>
        </p:nvSpPr>
        <p:spPr/>
        <p:txBody>
          <a:bodyPr/>
          <a:lstStyle>
            <a:lvl1pPr>
              <a:defRPr/>
            </a:lvl1pPr>
          </a:lstStyle>
          <a:p>
            <a:fld id="{D26FFF5F-80C9-4F6C-8227-86AF0A538790}"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r>
              <a:rPr lang="en-US"/>
              <a:t>www.themegallery.com</a:t>
            </a:r>
          </a:p>
        </p:txBody>
      </p:sp>
      <p:sp>
        <p:nvSpPr>
          <p:cNvPr id="4" name="3 Marcador de pie de página"/>
          <p:cNvSpPr>
            <a:spLocks noGrp="1"/>
          </p:cNvSpPr>
          <p:nvPr>
            <p:ph type="ftr" sz="quarter" idx="11"/>
          </p:nvPr>
        </p:nvSpPr>
        <p:spPr/>
        <p:txBody>
          <a:bodyPr/>
          <a:lstStyle>
            <a:lvl1pPr>
              <a:defRPr/>
            </a:lvl1pPr>
          </a:lstStyle>
          <a:p>
            <a:r>
              <a:rPr lang="en-US"/>
              <a:t>Company Name</a:t>
            </a:r>
          </a:p>
        </p:txBody>
      </p:sp>
      <p:sp>
        <p:nvSpPr>
          <p:cNvPr id="5" name="4 Marcador de número de diapositiva"/>
          <p:cNvSpPr>
            <a:spLocks noGrp="1"/>
          </p:cNvSpPr>
          <p:nvPr>
            <p:ph type="sldNum" sz="quarter" idx="12"/>
          </p:nvPr>
        </p:nvSpPr>
        <p:spPr/>
        <p:txBody>
          <a:bodyPr/>
          <a:lstStyle>
            <a:lvl1pPr>
              <a:defRPr/>
            </a:lvl1pPr>
          </a:lstStyle>
          <a:p>
            <a:fld id="{973A6EFC-805A-4D19-AC40-B6AD374A4CAC}"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r>
              <a:rPr lang="en-US"/>
              <a:t>www.themegallery.com</a:t>
            </a:r>
          </a:p>
        </p:txBody>
      </p:sp>
      <p:sp>
        <p:nvSpPr>
          <p:cNvPr id="3" name="2 Marcador de pie de página"/>
          <p:cNvSpPr>
            <a:spLocks noGrp="1"/>
          </p:cNvSpPr>
          <p:nvPr>
            <p:ph type="ftr" sz="quarter" idx="11"/>
          </p:nvPr>
        </p:nvSpPr>
        <p:spPr/>
        <p:txBody>
          <a:bodyPr/>
          <a:lstStyle>
            <a:lvl1pPr>
              <a:defRPr/>
            </a:lvl1pPr>
          </a:lstStyle>
          <a:p>
            <a:r>
              <a:rPr lang="en-US"/>
              <a:t>Company Name</a:t>
            </a:r>
          </a:p>
        </p:txBody>
      </p:sp>
      <p:sp>
        <p:nvSpPr>
          <p:cNvPr id="4" name="3 Marcador de número de diapositiva"/>
          <p:cNvSpPr>
            <a:spLocks noGrp="1"/>
          </p:cNvSpPr>
          <p:nvPr>
            <p:ph type="sldNum" sz="quarter" idx="12"/>
          </p:nvPr>
        </p:nvSpPr>
        <p:spPr/>
        <p:txBody>
          <a:bodyPr/>
          <a:lstStyle>
            <a:lvl1pPr>
              <a:defRPr/>
            </a:lvl1pPr>
          </a:lstStyle>
          <a:p>
            <a:fld id="{C80CC94D-4E68-4B7E-81EE-B02D15FC3BAD}"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n-US"/>
              <a:t>www.themegallery.com</a:t>
            </a:r>
          </a:p>
        </p:txBody>
      </p:sp>
      <p:sp>
        <p:nvSpPr>
          <p:cNvPr id="6" name="5 Marcador de pie de página"/>
          <p:cNvSpPr>
            <a:spLocks noGrp="1"/>
          </p:cNvSpPr>
          <p:nvPr>
            <p:ph type="ftr" sz="quarter" idx="11"/>
          </p:nvPr>
        </p:nvSpPr>
        <p:spPr/>
        <p:txBody>
          <a:bodyPr/>
          <a:lstStyle>
            <a:lvl1pPr>
              <a:defRPr/>
            </a:lvl1pPr>
          </a:lstStyle>
          <a:p>
            <a:r>
              <a:rPr lang="en-US"/>
              <a:t>Company Name</a:t>
            </a:r>
          </a:p>
        </p:txBody>
      </p:sp>
      <p:sp>
        <p:nvSpPr>
          <p:cNvPr id="7" name="6 Marcador de número de diapositiva"/>
          <p:cNvSpPr>
            <a:spLocks noGrp="1"/>
          </p:cNvSpPr>
          <p:nvPr>
            <p:ph type="sldNum" sz="quarter" idx="12"/>
          </p:nvPr>
        </p:nvSpPr>
        <p:spPr/>
        <p:txBody>
          <a:bodyPr/>
          <a:lstStyle>
            <a:lvl1pPr>
              <a:defRPr/>
            </a:lvl1pPr>
          </a:lstStyle>
          <a:p>
            <a:fld id="{BDF7F261-8489-4CA7-91A4-CD738DBF9993}"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n-US"/>
              <a:t>www.themegallery.com</a:t>
            </a:r>
          </a:p>
        </p:txBody>
      </p:sp>
      <p:sp>
        <p:nvSpPr>
          <p:cNvPr id="6" name="5 Marcador de pie de página"/>
          <p:cNvSpPr>
            <a:spLocks noGrp="1"/>
          </p:cNvSpPr>
          <p:nvPr>
            <p:ph type="ftr" sz="quarter" idx="11"/>
          </p:nvPr>
        </p:nvSpPr>
        <p:spPr/>
        <p:txBody>
          <a:bodyPr/>
          <a:lstStyle>
            <a:lvl1pPr>
              <a:defRPr/>
            </a:lvl1pPr>
          </a:lstStyle>
          <a:p>
            <a:r>
              <a:rPr lang="en-US"/>
              <a:t>Company Name</a:t>
            </a:r>
          </a:p>
        </p:txBody>
      </p:sp>
      <p:sp>
        <p:nvSpPr>
          <p:cNvPr id="7" name="6 Marcador de número de diapositiva"/>
          <p:cNvSpPr>
            <a:spLocks noGrp="1"/>
          </p:cNvSpPr>
          <p:nvPr>
            <p:ph type="sldNum" sz="quarter" idx="12"/>
          </p:nvPr>
        </p:nvSpPr>
        <p:spPr/>
        <p:txBody>
          <a:bodyPr/>
          <a:lstStyle>
            <a:lvl1pPr>
              <a:defRPr/>
            </a:lvl1pPr>
          </a:lstStyle>
          <a:p>
            <a:fld id="{3EA4A1A8-31FC-45B8-AD2B-C8C1AD1F2118}"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descr="Light horizontal"/>
          <p:cNvSpPr>
            <a:spLocks noChangeArrowheads="1"/>
          </p:cNvSpPr>
          <p:nvPr/>
        </p:nvSpPr>
        <p:spPr bwMode="gray">
          <a:xfrm>
            <a:off x="0" y="0"/>
            <a:ext cx="468313" cy="6858000"/>
          </a:xfrm>
          <a:prstGeom prst="rect">
            <a:avLst/>
          </a:prstGeom>
          <a:pattFill prst="ltHorz">
            <a:fgClr>
              <a:schemeClr val="bg2"/>
            </a:fgClr>
            <a:bgClr>
              <a:srgbClr val="FFFFFF"/>
            </a:bgClr>
          </a:pattFill>
          <a:ln w="0" algn="ctr">
            <a:noFill/>
            <a:miter lim="800000"/>
            <a:headEnd/>
            <a:tailEnd/>
          </a:ln>
          <a:effectLst/>
        </p:spPr>
        <p:txBody>
          <a:bodyPr wrap="none" anchor="ctr"/>
          <a:lstStyle/>
          <a:p>
            <a:endParaRPr lang="es-ES"/>
          </a:p>
        </p:txBody>
      </p:sp>
      <p:sp>
        <p:nvSpPr>
          <p:cNvPr id="1040" name="Rectangle 16"/>
          <p:cNvSpPr>
            <a:spLocks noChangeArrowheads="1"/>
          </p:cNvSpPr>
          <p:nvPr/>
        </p:nvSpPr>
        <p:spPr bwMode="invGray">
          <a:xfrm>
            <a:off x="0" y="-26988"/>
            <a:ext cx="9144000" cy="692151"/>
          </a:xfrm>
          <a:prstGeom prst="rect">
            <a:avLst/>
          </a:prstGeom>
          <a:solidFill>
            <a:schemeClr val="accent1"/>
          </a:solidFill>
          <a:ln w="0" algn="ctr">
            <a:noFill/>
            <a:miter lim="800000"/>
            <a:headEnd/>
            <a:tailEnd/>
          </a:ln>
          <a:effectLst/>
        </p:spPr>
        <p:txBody>
          <a:bodyPr wrap="none" anchor="ctr"/>
          <a:lstStyle/>
          <a:p>
            <a:endParaRPr lang="es-ES"/>
          </a:p>
        </p:txBody>
      </p:sp>
      <p:sp>
        <p:nvSpPr>
          <p:cNvPr id="1041" name="Line 17"/>
          <p:cNvSpPr>
            <a:spLocks noChangeShapeType="1"/>
          </p:cNvSpPr>
          <p:nvPr/>
        </p:nvSpPr>
        <p:spPr bwMode="gray">
          <a:xfrm>
            <a:off x="468313" y="6410325"/>
            <a:ext cx="8424862" cy="0"/>
          </a:xfrm>
          <a:prstGeom prst="line">
            <a:avLst/>
          </a:prstGeom>
          <a:noFill/>
          <a:ln w="0">
            <a:solidFill>
              <a:schemeClr val="tx2"/>
            </a:solidFill>
            <a:round/>
            <a:headEnd/>
            <a:tailEnd/>
          </a:ln>
          <a:effectLst/>
        </p:spPr>
        <p:txBody>
          <a:bodyPr/>
          <a:lstStyle/>
          <a:p>
            <a:endParaRPr lang="es-ES"/>
          </a:p>
        </p:txBody>
      </p:sp>
      <p:sp>
        <p:nvSpPr>
          <p:cNvPr id="1042" name="AutoShape 18"/>
          <p:cNvSpPr>
            <a:spLocks noChangeArrowheads="1"/>
          </p:cNvSpPr>
          <p:nvPr/>
        </p:nvSpPr>
        <p:spPr bwMode="blackWhite">
          <a:xfrm>
            <a:off x="468313" y="233363"/>
            <a:ext cx="7488237" cy="720725"/>
          </a:xfrm>
          <a:prstGeom prst="roundRect">
            <a:avLst>
              <a:gd name="adj" fmla="val 16667"/>
            </a:avLst>
          </a:prstGeom>
          <a:solidFill>
            <a:schemeClr val="tx1"/>
          </a:solidFill>
          <a:ln w="38100" algn="ctr">
            <a:solidFill>
              <a:schemeClr val="bg1"/>
            </a:solidFill>
            <a:round/>
            <a:headEnd/>
            <a:tailEnd/>
          </a:ln>
          <a:effectLst/>
        </p:spPr>
        <p:txBody>
          <a:bodyPr wrap="none" anchor="ctr"/>
          <a:lstStyle/>
          <a:p>
            <a:endParaRPr lang="es-ES"/>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400800"/>
            <a:ext cx="2667000" cy="25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r>
              <a:rPr lang="en-US"/>
              <a:t>www.themegallery.com</a:t>
            </a:r>
          </a:p>
        </p:txBody>
      </p:sp>
      <p:sp>
        <p:nvSpPr>
          <p:cNvPr id="1029" name="Rectangle 5"/>
          <p:cNvSpPr>
            <a:spLocks noGrp="1" noChangeArrowheads="1"/>
          </p:cNvSpPr>
          <p:nvPr>
            <p:ph type="ftr" sz="quarter" idx="3"/>
          </p:nvPr>
        </p:nvSpPr>
        <p:spPr bwMode="auto">
          <a:xfrm>
            <a:off x="5943600" y="64008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r>
              <a:rPr lang="en-US"/>
              <a:t>Company Name</a:t>
            </a:r>
          </a:p>
        </p:txBody>
      </p:sp>
      <p:sp>
        <p:nvSpPr>
          <p:cNvPr id="1030" name="Rectangle 6"/>
          <p:cNvSpPr>
            <a:spLocks noGrp="1" noChangeArrowheads="1"/>
          </p:cNvSpPr>
          <p:nvPr>
            <p:ph type="sldNum" sz="quarter" idx="4"/>
          </p:nvPr>
        </p:nvSpPr>
        <p:spPr bwMode="auto">
          <a:xfrm>
            <a:off x="3657600" y="6386513"/>
            <a:ext cx="2133600" cy="211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C9C13587-FAF6-4169-AE2B-7FA6824BB599}" type="slidenum">
              <a:rPr lang="en-US"/>
              <a:pPr/>
              <a:t>‹Nº›</a:t>
            </a:fld>
            <a:endParaRPr lang="en-US"/>
          </a:p>
        </p:txBody>
      </p:sp>
      <p:sp>
        <p:nvSpPr>
          <p:cNvPr id="1026" name="Rectangle 2"/>
          <p:cNvSpPr>
            <a:spLocks noGrp="1" noChangeArrowheads="1"/>
          </p:cNvSpPr>
          <p:nvPr>
            <p:ph type="title"/>
          </p:nvPr>
        </p:nvSpPr>
        <p:spPr bwMode="black">
          <a:xfrm>
            <a:off x="547688" y="319088"/>
            <a:ext cx="716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7" name="Text Box 13"/>
          <p:cNvSpPr txBox="1">
            <a:spLocks noChangeArrowheads="1"/>
          </p:cNvSpPr>
          <p:nvPr/>
        </p:nvSpPr>
        <p:spPr bwMode="white">
          <a:xfrm>
            <a:off x="8153400" y="261938"/>
            <a:ext cx="990600" cy="336550"/>
          </a:xfrm>
          <a:prstGeom prst="rect">
            <a:avLst/>
          </a:prstGeom>
          <a:noFill/>
          <a:ln w="9525">
            <a:noFill/>
            <a:miter lim="800000"/>
            <a:headEnd/>
            <a:tailEnd/>
          </a:ln>
          <a:effectLst/>
        </p:spPr>
        <p:txBody>
          <a:bodyPr>
            <a:spAutoFit/>
          </a:bodyPr>
          <a:lstStyle/>
          <a:p>
            <a:r>
              <a:rPr lang="en-US" sz="1600" b="1">
                <a:solidFill>
                  <a:schemeClr val="bg1"/>
                </a:solidFill>
                <a:latin typeface="Verdana" pitchFamily="34" charset="0"/>
              </a:rPr>
              <a:t>LOGO</a:t>
            </a:r>
          </a:p>
        </p:txBody>
      </p:sp>
      <p:sp>
        <p:nvSpPr>
          <p:cNvPr id="1038" name="AutoShape 14"/>
          <p:cNvSpPr>
            <a:spLocks noChangeArrowheads="1"/>
          </p:cNvSpPr>
          <p:nvPr/>
        </p:nvSpPr>
        <p:spPr bwMode="ltGray">
          <a:xfrm rot="5400000">
            <a:off x="8397876" y="-136525"/>
            <a:ext cx="284162" cy="750887"/>
          </a:xfrm>
          <a:prstGeom prst="moon">
            <a:avLst>
              <a:gd name="adj" fmla="val 21208"/>
            </a:avLst>
          </a:prstGeom>
          <a:solidFill>
            <a:schemeClr val="accent2"/>
          </a:solidFill>
          <a:ln w="9525">
            <a:noFill/>
            <a:miter lim="800000"/>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gray">
          <a:xfrm>
            <a:off x="1600200" y="4386263"/>
            <a:ext cx="6284168" cy="639762"/>
          </a:xfrm>
          <a:prstGeom prst="rect">
            <a:avLst/>
          </a:prstGeom>
        </p:spPr>
        <p:txBody>
          <a:bodyPr wrap="none" fromWordArt="1">
            <a:prstTxWarp prst="textDeflate">
              <a:avLst>
                <a:gd name="adj" fmla="val 0"/>
              </a:avLst>
            </a:prstTxWarp>
          </a:bodyPr>
          <a:lstStyle/>
          <a:p>
            <a:pPr algn="ctr"/>
            <a:r>
              <a:rPr lang="es-ES" sz="3600" b="1" kern="10" dirty="0" smtClean="0">
                <a:ln w="28575">
                  <a:solidFill>
                    <a:schemeClr val="bg1"/>
                  </a:solidFill>
                  <a:round/>
                  <a:headEnd/>
                  <a:tailEnd/>
                </a:ln>
                <a:solidFill>
                  <a:srgbClr val="FFFF00"/>
                </a:solidFill>
                <a:effectLst>
                  <a:outerShdw dist="89803" dir="2700000" algn="ctr" rotWithShape="0">
                    <a:schemeClr val="tx2">
                      <a:alpha val="50000"/>
                    </a:schemeClr>
                  </a:outerShdw>
                </a:effectLst>
                <a:latin typeface="Arial"/>
                <a:cs typeface="Arial"/>
              </a:rPr>
              <a:t>NUESTROS JUEGOS </a:t>
            </a:r>
            <a:r>
              <a:rPr lang="es-ES" sz="3600" b="1" kern="10" dirty="0">
                <a:ln w="28575">
                  <a:solidFill>
                    <a:schemeClr val="bg1"/>
                  </a:solidFill>
                  <a:round/>
                  <a:headEnd/>
                  <a:tailEnd/>
                </a:ln>
                <a:gradFill rotWithShape="1">
                  <a:gsLst>
                    <a:gs pos="0">
                      <a:schemeClr val="hlink"/>
                    </a:gs>
                    <a:gs pos="100000">
                      <a:schemeClr val="accent1"/>
                    </a:gs>
                  </a:gsLst>
                  <a:lin ang="0" scaled="1"/>
                </a:gradFill>
                <a:effectLst>
                  <a:outerShdw dist="89803" dir="2700000" algn="ctr" rotWithShape="0">
                    <a:schemeClr val="tx2">
                      <a:alpha val="50000"/>
                    </a:schemeClr>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067944" y="1717065"/>
            <a:ext cx="468052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La palabra </a:t>
            </a:r>
            <a:r>
              <a:rPr kumimoji="0" lang="es-ES_tradnl" sz="2000"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purishinga</a:t>
            </a:r>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en el idioma quechua significa </a:t>
            </a:r>
            <a:r>
              <a:rPr kumimoji="0" lang="es-ES_tradnl" sz="2000" b="1"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“que baila o se mueve como borracho”, </a:t>
            </a:r>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y con ella se conoce un trompo vegetal muy simpático, hecho en una de las mitades de la cáscara de la granadilla, ya seca y la que tiene una parte de la rama que debe afinarse para que quede en punta.</a:t>
            </a:r>
            <a:r>
              <a:rPr lang="es-ES" sz="2000" dirty="0">
                <a:solidFill>
                  <a:srgbClr val="050813"/>
                </a:solidFill>
                <a:latin typeface="Arial" pitchFamily="34" charset="0"/>
              </a:rPr>
              <a:t> </a:t>
            </a:r>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El jugador coloca su dedo pulgar e índice en la punta, para imprimirle movimiento a la </a:t>
            </a:r>
            <a:r>
              <a:rPr kumimoji="0" lang="es-ES_tradnl" sz="2000"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purishinga</a:t>
            </a:r>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hasta que se canse de bailar.</a:t>
            </a:r>
            <a:endParaRPr kumimoji="0" lang="es-ES" sz="2000" b="0" i="0" u="none" strike="noStrike" cap="none" normalizeH="0" baseline="0" dirty="0" smtClean="0">
              <a:ln>
                <a:noFill/>
              </a:ln>
              <a:solidFill>
                <a:srgbClr val="05081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p:txBody>
      </p:sp>
      <p:graphicFrame>
        <p:nvGraphicFramePr>
          <p:cNvPr id="108545" name="Object 1"/>
          <p:cNvGraphicFramePr>
            <a:graphicFrameLocks noChangeAspect="1"/>
          </p:cNvGraphicFramePr>
          <p:nvPr/>
        </p:nvGraphicFramePr>
        <p:xfrm>
          <a:off x="611560" y="1988840"/>
          <a:ext cx="3094038" cy="3708698"/>
        </p:xfrm>
        <a:graphic>
          <a:graphicData uri="http://schemas.openxmlformats.org/presentationml/2006/ole">
            <p:oleObj spid="_x0000_s108545" name="Imagen de mapa de bits" r:id="rId3" imgW="3304762" imgH="3905795" progId="Paint.Picture">
              <p:embed/>
            </p:oleObj>
          </a:graphicData>
        </a:graphic>
      </p:graphicFrame>
      <p:sp>
        <p:nvSpPr>
          <p:cNvPr id="5" name="4 Rectángulo"/>
          <p:cNvSpPr/>
          <p:nvPr/>
        </p:nvSpPr>
        <p:spPr>
          <a:xfrm>
            <a:off x="3203848" y="260648"/>
            <a:ext cx="4195379" cy="769441"/>
          </a:xfrm>
          <a:prstGeom prst="rect">
            <a:avLst/>
          </a:prstGeom>
        </p:spPr>
        <p:txBody>
          <a:bodyPr wrap="none">
            <a:spAutoFit/>
          </a:bodyPr>
          <a:lstStyle/>
          <a:p>
            <a:pPr algn="ctr"/>
            <a:r>
              <a:rPr kumimoji="0" lang="es-ES_tradnl" sz="4400" b="0" i="0"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PURISHINGA</a:t>
            </a:r>
            <a:endParaRPr lang="es-ES" sz="4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131840" y="1556792"/>
            <a:ext cx="5543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Se conoció este juego entre los indígenas bajo el nombre de “quechua de </a:t>
            </a:r>
            <a:r>
              <a:rPr kumimoji="0" lang="es-ES_tradnl"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piriruy</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y consistía en un bailador de cuatro caras, las cuales tenía  los siguientes nombres. </a:t>
            </a:r>
            <a:r>
              <a:rPr kumimoji="0" lang="es-ES_tradnl" b="1"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Perder todo, sacar todo, meter algo y sacar algo y en cinco </a:t>
            </a:r>
            <a:r>
              <a:rPr kumimoji="0" lang="es-ES_tradnl" b="1" i="1"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chuncay</a:t>
            </a:r>
            <a:r>
              <a:rPr kumimoji="0" lang="es-ES_tradnl" b="1"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Según el lado que caiga se recoge lo apostado elemento o se colocan lo que se estaba apostando</a:t>
            </a:r>
            <a:r>
              <a:rPr kumimoji="0" lang="es-ES_tradnl" b="1"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Se le permitía a los participantes apostar: granos de maíz, frijoles, habas</a:t>
            </a:r>
            <a:r>
              <a:rPr kumimoji="0" lang="es-ES_tradnl" b="0" i="0" u="none" strike="noStrike" cap="none" normalizeH="0" dirty="0" smtClean="0">
                <a:ln>
                  <a:noFill/>
                </a:ln>
                <a:solidFill>
                  <a:srgbClr val="050813"/>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etc.</a:t>
            </a:r>
            <a:endParaRPr kumimoji="0" lang="es-ES" b="0" i="0" u="none" strike="noStrike" cap="none" normalizeH="0" baseline="0" dirty="0" smtClean="0">
              <a:ln>
                <a:noFill/>
              </a:ln>
              <a:solidFill>
                <a:srgbClr val="050813"/>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En la actualidad este juego se le llama Pirinola está diseñado de la siguiente manera: </a:t>
            </a:r>
            <a:r>
              <a:rPr kumimoji="0" lang="es-ES_tradnl" b="1"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“pon uno, pon dos, toma uno, toma dos, todos ponen, toma todo </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y se realiza la misma acción de hacer bailar la pirinola y esperar que esta se detenga para mirar que acción se debe hacer en el juego.</a:t>
            </a:r>
            <a:endParaRPr kumimoji="0" lang="es-ES" b="0" i="0" u="none" strike="noStrike" cap="none" normalizeH="0" baseline="0" dirty="0" smtClean="0">
              <a:ln>
                <a:noFill/>
              </a:ln>
              <a:solidFill>
                <a:srgbClr val="05081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107521" name="Imagen 145" descr="FIGURA7"/>
          <p:cNvPicPr>
            <a:picLocks noChangeAspect="1" noChangeArrowheads="1"/>
          </p:cNvPicPr>
          <p:nvPr/>
        </p:nvPicPr>
        <p:blipFill>
          <a:blip r:embed="rId2" cstate="print"/>
          <a:srcRect l="7584" t="12437" r="10440" b="4974"/>
          <a:stretch>
            <a:fillRect/>
          </a:stretch>
        </p:blipFill>
        <p:spPr bwMode="auto">
          <a:xfrm>
            <a:off x="395536" y="1844824"/>
            <a:ext cx="2736304" cy="3489499"/>
          </a:xfrm>
          <a:prstGeom prst="rect">
            <a:avLst/>
          </a:prstGeom>
          <a:noFill/>
        </p:spPr>
      </p:pic>
      <p:sp>
        <p:nvSpPr>
          <p:cNvPr id="107523"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5" name="4 Rectángulo"/>
          <p:cNvSpPr/>
          <p:nvPr/>
        </p:nvSpPr>
        <p:spPr>
          <a:xfrm>
            <a:off x="1043608" y="260648"/>
            <a:ext cx="6804427" cy="707886"/>
          </a:xfrm>
          <a:prstGeom prst="rect">
            <a:avLst/>
          </a:prstGeom>
        </p:spPr>
        <p:txBody>
          <a:bodyPr wrap="none">
            <a:spAutoFit/>
          </a:bodyPr>
          <a:lstStyle/>
          <a:p>
            <a:r>
              <a:rPr kumimoji="0" lang="es-ES_tradnl" sz="4000" b="0" i="0"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“QUECHUA DE PIRIRUY</a:t>
            </a:r>
            <a:endParaRPr lang="es-ES" sz="4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1" name="Object 1"/>
          <p:cNvGraphicFramePr>
            <a:graphicFrameLocks noChangeAspect="1"/>
          </p:cNvGraphicFramePr>
          <p:nvPr/>
        </p:nvGraphicFramePr>
        <p:xfrm>
          <a:off x="323528" y="1484784"/>
          <a:ext cx="3138487" cy="4339828"/>
        </p:xfrm>
        <a:graphic>
          <a:graphicData uri="http://schemas.openxmlformats.org/presentationml/2006/ole">
            <p:oleObj spid="_x0000_s122881" name="Imagen de mapa de bits" r:id="rId3" imgW="2076740" imgH="3095238" progId="Paint.Picture">
              <p:embed/>
            </p:oleObj>
          </a:graphicData>
        </a:graphic>
      </p:graphicFrame>
      <p:sp>
        <p:nvSpPr>
          <p:cNvPr id="122882" name="WordArt 2"/>
          <p:cNvSpPr>
            <a:spLocks noChangeArrowheads="1" noChangeShapeType="1" noTextEdit="1"/>
          </p:cNvSpPr>
          <p:nvPr/>
        </p:nvSpPr>
        <p:spPr bwMode="auto">
          <a:xfrm>
            <a:off x="2483768" y="404664"/>
            <a:ext cx="4896543" cy="470049"/>
          </a:xfrm>
          <a:prstGeom prst="rect">
            <a:avLst/>
          </a:prstGeom>
        </p:spPr>
        <p:txBody>
          <a:bodyPr wrap="none" fromWordArt="1">
            <a:prstTxWarp prst="textPlain">
              <a:avLst>
                <a:gd name="adj" fmla="val 50000"/>
              </a:avLst>
            </a:prstTxWarp>
          </a:bodyPr>
          <a:lstStyle/>
          <a:p>
            <a:pPr algn="ctr" rtl="0"/>
            <a:r>
              <a:rPr lang="es-ES" i="1" kern="10" dirty="0" smtClean="0">
                <a:ln w="9525">
                  <a:solidFill>
                    <a:srgbClr val="76923C"/>
                  </a:solidFill>
                  <a:round/>
                  <a:headEnd/>
                  <a:tailEnd/>
                </a:ln>
                <a:solidFill>
                  <a:srgbClr val="FFFF00"/>
                </a:solidFill>
                <a:effectLst>
                  <a:outerShdw dist="35921" dir="2700000" algn="ctr" rotWithShape="0">
                    <a:srgbClr val="808080">
                      <a:alpha val="80000"/>
                    </a:srgbClr>
                  </a:outerShdw>
                </a:effectLst>
                <a:latin typeface="Arial Black"/>
              </a:rPr>
              <a:t>OOA </a:t>
            </a:r>
            <a:endParaRPr lang="es-ES" sz="1800" i="1" kern="10" spc="0" dirty="0">
              <a:ln w="9525">
                <a:solidFill>
                  <a:srgbClr val="76923C"/>
                </a:solidFill>
                <a:round/>
                <a:headEnd/>
                <a:tailEnd/>
              </a:ln>
              <a:solidFill>
                <a:srgbClr val="FFFF00"/>
              </a:solidFill>
              <a:effectLst>
                <a:outerShdw dist="35921" dir="2700000" algn="ctr" rotWithShape="0">
                  <a:srgbClr val="808080">
                    <a:alpha val="80000"/>
                  </a:srgbClr>
                </a:outerShdw>
              </a:effectLst>
              <a:latin typeface="Arial Black"/>
            </a:endParaRPr>
          </a:p>
        </p:txBody>
      </p:sp>
      <p:sp>
        <p:nvSpPr>
          <p:cNvPr id="122883" name="Rectangle 3"/>
          <p:cNvSpPr>
            <a:spLocks noChangeArrowheads="1"/>
          </p:cNvSpPr>
          <p:nvPr/>
        </p:nvSpPr>
        <p:spPr bwMode="auto">
          <a:xfrm>
            <a:off x="3779912" y="1058975"/>
            <a:ext cx="493204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es-ES_tradnl" sz="14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Esta exclamación cuyo significado se desconoce y se manifiesta que es un juego que lo realizan las mujeres, consiste en efectuar una serie de combinaciones de posturas, gestos y frases mientras se lanza una pelota contra la pared, cuando la pelota no se puede agarrar, se pierde el turno y pasa a la siguiente participante.</a:t>
            </a:r>
            <a:r>
              <a:rPr kumimoji="0" lang="es-ES_tradnl" sz="14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La niña que comienza se sitúa frente a una pared, distancia de 2 o tres metros guardando la secuencia sin alterar la continuidad, diciendo:</a:t>
            </a:r>
          </a:p>
          <a:p>
            <a:pPr lvl="0" algn="just"/>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Ooa</a:t>
            </a:r>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sin moverme,</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Sin reírme</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Por esta mano,</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Por este pie,</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Adelante,</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Atrás,</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Atrás y adelante,</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Remolino,</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Torbellino,</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Media vuelta,</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Vuelta entera,</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r>
              <a:rPr kumimoji="0" lang="es-ES_tradnl" sz="1400" b="0" i="1"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Y salto.</a:t>
            </a:r>
            <a:endParaRPr kumimoji="0" lang="es-ES" sz="1400" b="0" i="0" u="none" strike="noStrike" cap="none" normalizeH="0" baseline="0" dirty="0" smtClean="0">
              <a:ln>
                <a:noFill/>
              </a:ln>
              <a:solidFill>
                <a:srgbClr val="050813"/>
              </a:solidFill>
              <a:effectLst/>
              <a:latin typeface="Arial" pitchFamily="34" charset="0"/>
            </a:endParaRPr>
          </a:p>
          <a:p>
            <a:pPr lvl="0" algn="just" eaLnBrk="0" hangingPunct="0"/>
            <a:endParaRPr kumimoji="0" lang="es-ES" sz="1400" b="0" i="0" u="none" strike="noStrike" cap="none" normalizeH="0" baseline="0" dirty="0" smtClean="0">
              <a:ln>
                <a:noFill/>
              </a:ln>
              <a:solidFill>
                <a:srgbClr val="050813"/>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rgbClr val="05081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2288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779912" y="1094835"/>
            <a:ext cx="4860032"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rgbClr val="050813"/>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Para este juego, deben existir mínimo tres (3) jugadores y se elaboran huecos en el piso marcados con la inicial del nombre de cada jugador, consiste en una distancia de 4 </a:t>
            </a:r>
            <a:r>
              <a:rPr kumimoji="0" lang="es-ES_tradnl" sz="1600"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mts</a:t>
            </a:r>
            <a:r>
              <a:rPr kumimoji="0" lang="es-ES_tradnl" sz="16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aproximadamente lanzar y tratar de llenar una pelota en cualquier hueco, al hueco marcado con la inicial y si la pelota ahí el jugador corre inmediatamente a coger la pelota y de pegarle a cualquier jugador. Cuando el jugador acierta en llenar en los huecos, la pelota, las faltas se determinan así:</a:t>
            </a:r>
            <a:endParaRPr kumimoji="0" lang="es-ES" sz="1600" b="0" i="0" u="none" strike="noStrike" cap="none" normalizeH="0" baseline="0" dirty="0" smtClean="0">
              <a:ln>
                <a:noFill/>
              </a:ln>
              <a:solidFill>
                <a:srgbClr val="050813"/>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El jugador al completar tres </a:t>
            </a:r>
            <a:r>
              <a:rPr kumimoji="0" lang="es-ES_tradnl" sz="1600"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pepas</a:t>
            </a:r>
            <a:r>
              <a:rPr kumimoji="0" lang="es-ES_tradnl" sz="16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o sea tres faltas (ya sea por no acertar al llenar la pelota en los orificios, o por fallar al ponchar a un jugador) es castigado y consiste en que el jugador perdedor debe arrimarse a una pared y recibir tres (3) pelotazos de cada uno de los demás jugadores. El jugador que falle al darle los pelotazos pasa inmediatamente a recibir el mismo castigo.</a:t>
            </a:r>
            <a:endParaRPr kumimoji="0" lang="es-ES" sz="1600" b="0" i="0" u="none" strike="noStrike" cap="none" normalizeH="0" baseline="0" dirty="0" smtClean="0">
              <a:ln>
                <a:noFill/>
              </a:ln>
              <a:solidFill>
                <a:srgbClr val="05081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endParaRPr>
          </a:p>
        </p:txBody>
      </p:sp>
      <p:graphicFrame>
        <p:nvGraphicFramePr>
          <p:cNvPr id="123905" name="Object 1"/>
          <p:cNvGraphicFramePr>
            <a:graphicFrameLocks noChangeAspect="1"/>
          </p:cNvGraphicFramePr>
          <p:nvPr/>
        </p:nvGraphicFramePr>
        <p:xfrm>
          <a:off x="395536" y="2708920"/>
          <a:ext cx="3276600" cy="3486150"/>
        </p:xfrm>
        <a:graphic>
          <a:graphicData uri="http://schemas.openxmlformats.org/presentationml/2006/ole">
            <p:oleObj spid="_x0000_s123905" name="Imagen de mapa de bits" r:id="rId3" imgW="4001058" imgH="3010320" progId="Paint.Picture">
              <p:embed/>
            </p:oleObj>
          </a:graphicData>
        </a:graphic>
      </p:graphicFrame>
      <p:sp>
        <p:nvSpPr>
          <p:cNvPr id="123907"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23908" name="WordArt 4"/>
          <p:cNvSpPr>
            <a:spLocks noChangeArrowheads="1" noChangeShapeType="1" noTextEdit="1"/>
          </p:cNvSpPr>
          <p:nvPr/>
        </p:nvSpPr>
        <p:spPr bwMode="auto">
          <a:xfrm>
            <a:off x="1475656" y="404664"/>
            <a:ext cx="5832648" cy="403225"/>
          </a:xfrm>
          <a:prstGeom prst="rect">
            <a:avLst/>
          </a:prstGeom>
        </p:spPr>
        <p:txBody>
          <a:bodyPr wrap="none" fromWordArt="1">
            <a:prstTxWarp prst="textPlain">
              <a:avLst>
                <a:gd name="adj" fmla="val 50000"/>
              </a:avLst>
            </a:prstTxWarp>
          </a:bodyPr>
          <a:lstStyle/>
          <a:p>
            <a:pPr algn="ctr" rtl="0"/>
            <a:r>
              <a:rPr lang="es-ES" sz="1800" i="1" kern="10" spc="0" dirty="0" smtClean="0">
                <a:ln w="9525">
                  <a:solidFill>
                    <a:srgbClr val="000000"/>
                  </a:solidFill>
                  <a:round/>
                  <a:headEnd/>
                  <a:tailEnd/>
                </a:ln>
                <a:gradFill rotWithShape="0">
                  <a:gsLst>
                    <a:gs pos="0">
                      <a:srgbClr val="C00000"/>
                    </a:gs>
                    <a:gs pos="100000">
                      <a:srgbClr val="C00000">
                        <a:gamma/>
                        <a:tint val="20000"/>
                        <a:invGamma/>
                      </a:srgbClr>
                    </a:gs>
                  </a:gsLst>
                  <a:lin ang="5400000" scaled="1"/>
                </a:gradFill>
                <a:effectLst>
                  <a:outerShdw dist="35921" dir="2700000" algn="ctr" rotWithShape="0">
                    <a:srgbClr val="808080">
                      <a:alpha val="80000"/>
                    </a:srgbClr>
                  </a:outerShdw>
                </a:effectLst>
                <a:latin typeface="Arial Black"/>
              </a:rPr>
              <a:t>LOS HUEVOS DEL GATO</a:t>
            </a:r>
            <a:endParaRPr lang="es-ES" sz="1800" i="1" kern="10" spc="0" dirty="0">
              <a:ln w="9525">
                <a:solidFill>
                  <a:srgbClr val="000000"/>
                </a:solidFill>
                <a:round/>
                <a:headEnd/>
                <a:tailEnd/>
              </a:ln>
              <a:gradFill rotWithShape="0">
                <a:gsLst>
                  <a:gs pos="0">
                    <a:srgbClr val="C00000"/>
                  </a:gs>
                  <a:gs pos="100000">
                    <a:srgbClr val="C00000">
                      <a:gamma/>
                      <a:tint val="20000"/>
                      <a:invGamma/>
                    </a:srgbClr>
                  </a:gs>
                </a:gsLst>
                <a:lin ang="5400000" scaled="1"/>
              </a:gradFill>
              <a:effectLst>
                <a:outerShdw dist="35921" dir="2700000" algn="ctr" rotWithShape="0">
                  <a:srgbClr val="808080">
                    <a:alpha val="80000"/>
                  </a:srgbClr>
                </a:outerShdw>
              </a:effectLst>
              <a:latin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3923928" y="1484784"/>
            <a:ext cx="44644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el juego de pelota de mano o tabla, en donde el jugador ejercita lanzar por el suelo o por el aire una bola de caucho ya sea con la mano o la tabla, entre dos líneas paralelas. El partido se realiza entre dos jugadores y se denomina “mano a mano”, pero se puede jugar entre, tres, cuatro y hasta cinco jugadores de cada lado. Por la condición de los jugadores, se juega uno contra uno, dos contra tres, tres contra cuatro, es decir menos jugadores de un bando que en el otro y se denomina “</a:t>
            </a:r>
            <a:r>
              <a:rPr kumimoji="0" lang="es-ES_tradnl"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chuspilla</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124930" name="Object 2"/>
          <p:cNvGraphicFramePr>
            <a:graphicFrameLocks noChangeAspect="1"/>
          </p:cNvGraphicFramePr>
          <p:nvPr/>
        </p:nvGraphicFramePr>
        <p:xfrm>
          <a:off x="539552" y="1556792"/>
          <a:ext cx="3096344" cy="4104456"/>
        </p:xfrm>
        <a:graphic>
          <a:graphicData uri="http://schemas.openxmlformats.org/presentationml/2006/ole">
            <p:oleObj spid="_x0000_s124930" name="Imagen de mapa de bits" r:id="rId3" imgW="4076190" imgH="2324424" progId="Paint.Picture">
              <p:embed/>
            </p:oleObj>
          </a:graphicData>
        </a:graphic>
      </p:graphicFrame>
      <p:sp>
        <p:nvSpPr>
          <p:cNvPr id="6" name="5 Rectángulo"/>
          <p:cNvSpPr/>
          <p:nvPr/>
        </p:nvSpPr>
        <p:spPr>
          <a:xfrm>
            <a:off x="971600" y="332656"/>
            <a:ext cx="6519157" cy="584775"/>
          </a:xfrm>
          <a:prstGeom prst="rect">
            <a:avLst/>
          </a:prstGeom>
        </p:spPr>
        <p:txBody>
          <a:bodyPr wrap="none">
            <a:spAutoFit/>
          </a:bodyPr>
          <a:lstStyle/>
          <a:p>
            <a:r>
              <a:rPr kumimoji="0" lang="es-ES_tradnl" sz="3200" b="0" i="0"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PELOTA DE MANO  “CHAZA”</a:t>
            </a:r>
            <a:endParaRPr lang="es-ES" sz="3200" dirty="0">
              <a:solidFill>
                <a:srgbClr val="FFFF00"/>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Imagen 1" descr="FIGURA6"/>
          <p:cNvPicPr>
            <a:picLocks noChangeAspect="1" noChangeArrowheads="1"/>
          </p:cNvPicPr>
          <p:nvPr/>
        </p:nvPicPr>
        <p:blipFill>
          <a:blip r:embed="rId2" cstate="print"/>
          <a:srcRect/>
          <a:stretch>
            <a:fillRect/>
          </a:stretch>
        </p:blipFill>
        <p:spPr bwMode="auto">
          <a:xfrm>
            <a:off x="4788024" y="1628800"/>
            <a:ext cx="3733800" cy="2876550"/>
          </a:xfrm>
          <a:prstGeom prst="rect">
            <a:avLst/>
          </a:prstGeom>
          <a:noFill/>
        </p:spPr>
      </p:pic>
      <p:sp>
        <p:nvSpPr>
          <p:cNvPr id="125954" name="WordArt 2"/>
          <p:cNvSpPr>
            <a:spLocks noChangeArrowheads="1" noChangeShapeType="1" noTextEdit="1"/>
          </p:cNvSpPr>
          <p:nvPr/>
        </p:nvSpPr>
        <p:spPr bwMode="auto">
          <a:xfrm>
            <a:off x="2195736" y="332656"/>
            <a:ext cx="4752528" cy="500062"/>
          </a:xfrm>
          <a:prstGeom prst="rect">
            <a:avLst/>
          </a:prstGeom>
        </p:spPr>
        <p:txBody>
          <a:bodyPr wrap="none" fromWordArt="1">
            <a:prstTxWarp prst="textPlain">
              <a:avLst>
                <a:gd name="adj" fmla="val 50000"/>
              </a:avLst>
            </a:prstTxWarp>
          </a:bodyPr>
          <a:lstStyle/>
          <a:p>
            <a:pPr algn="ctr" rtl="0"/>
            <a:r>
              <a:rPr lang="es-ES" sz="1800" i="1" kern="10" spc="0" dirty="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CIENTO DIEZ</a:t>
            </a:r>
            <a:endParaRPr lang="es-ES" sz="1800" i="1" kern="10" spc="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endParaRPr>
          </a:p>
        </p:txBody>
      </p:sp>
      <p:sp>
        <p:nvSpPr>
          <p:cNvPr id="1259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25956" name="Rectangle 4"/>
          <p:cNvSpPr>
            <a:spLocks noChangeArrowheads="1"/>
          </p:cNvSpPr>
          <p:nvPr/>
        </p:nvSpPr>
        <p:spPr bwMode="auto">
          <a:xfrm>
            <a:off x="611560" y="1348026"/>
            <a:ext cx="40324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dibuja un rectángulo el cual va dividido por la mitad, se hace un trazo de cinco líneas que van de lado a lado del rectángulo, dividiéndolo de la siguiente manera al lado derecho cinco cuadros y los mismo al lado izquierdo, los cuales van de la siguiente manera:  y, izquierdo 20, derecho, izquierdo 40, derecho, izquierdo 60, derecho, izquierdo 80, derecho 90, izquierdo 100, el último cuadro está ubicado al final del cuadro y será un solo ubicado en la mitad del rectángulo que llevara el valor de 110.</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25957" name="Rectangle 5"/>
          <p:cNvSpPr>
            <a:spLocks noChangeArrowheads="1"/>
          </p:cNvSpPr>
          <p:nvPr/>
        </p:nvSpPr>
        <p:spPr bwMode="auto">
          <a:xfrm>
            <a:off x="0" y="3333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YUNAIS\Documents\FIGURA5.jpg"/>
          <p:cNvPicPr/>
          <p:nvPr/>
        </p:nvPicPr>
        <p:blipFill>
          <a:blip r:embed="rId2" cstate="print"/>
          <a:srcRect l="4398" t="23913" r="8374" b="6522"/>
          <a:stretch>
            <a:fillRect/>
          </a:stretch>
        </p:blipFill>
        <p:spPr bwMode="auto">
          <a:xfrm>
            <a:off x="395536" y="1484784"/>
            <a:ext cx="3406538" cy="4536504"/>
          </a:xfrm>
          <a:prstGeom prst="rect">
            <a:avLst/>
          </a:prstGeom>
          <a:noFill/>
          <a:ln w="9525">
            <a:noFill/>
            <a:miter lim="800000"/>
            <a:headEnd/>
            <a:tailEnd/>
          </a:ln>
        </p:spPr>
      </p:pic>
      <p:sp>
        <p:nvSpPr>
          <p:cNvPr id="1269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6977" name="WordArt 1"/>
          <p:cNvSpPr>
            <a:spLocks noChangeArrowheads="1" noChangeShapeType="1" noTextEdit="1"/>
          </p:cNvSpPr>
          <p:nvPr/>
        </p:nvSpPr>
        <p:spPr bwMode="auto">
          <a:xfrm>
            <a:off x="1691680" y="332656"/>
            <a:ext cx="5616624" cy="500062"/>
          </a:xfrm>
          <a:prstGeom prst="rect">
            <a:avLst/>
          </a:prstGeom>
        </p:spPr>
        <p:txBody>
          <a:bodyPr wrap="none" fromWordArt="1">
            <a:prstTxWarp prst="textPlain">
              <a:avLst>
                <a:gd name="adj" fmla="val 50000"/>
              </a:avLst>
            </a:prstTxWarp>
          </a:bodyPr>
          <a:lstStyle/>
          <a:p>
            <a:pPr algn="ctr" rtl="0"/>
            <a:r>
              <a:rPr lang="es-ES" sz="1800" i="1" kern="10" spc="0" dirty="0" smtClean="0">
                <a:ln w="9525">
                  <a:solidFill>
                    <a:srgbClr val="000000"/>
                  </a:solidFill>
                  <a:round/>
                  <a:headEnd/>
                  <a:tailEnd/>
                </a:ln>
                <a:gradFill rotWithShape="0">
                  <a:gsLst>
                    <a:gs pos="0">
                      <a:srgbClr val="FFFF00"/>
                    </a:gs>
                    <a:gs pos="100000">
                      <a:srgbClr val="FFFF00">
                        <a:gamma/>
                        <a:tint val="20000"/>
                        <a:invGamma/>
                      </a:srgbClr>
                    </a:gs>
                  </a:gsLst>
                  <a:lin ang="18900000" scaled="1"/>
                </a:gradFill>
                <a:effectLst>
                  <a:outerShdw dist="35921" dir="2700000" algn="ctr" rotWithShape="0">
                    <a:srgbClr val="808080">
                      <a:alpha val="80000"/>
                    </a:srgbClr>
                  </a:outerShdw>
                </a:effectLst>
                <a:latin typeface="Arial Black"/>
              </a:rPr>
              <a:t>LOS CINCO HOYOS</a:t>
            </a:r>
            <a:endParaRPr lang="es-ES" sz="1800" i="1" kern="10" spc="0" dirty="0">
              <a:ln w="9525">
                <a:solidFill>
                  <a:srgbClr val="000000"/>
                </a:solidFill>
                <a:round/>
                <a:headEnd/>
                <a:tailEnd/>
              </a:ln>
              <a:gradFill rotWithShape="0">
                <a:gsLst>
                  <a:gs pos="0">
                    <a:srgbClr val="FFFF00"/>
                  </a:gs>
                  <a:gs pos="100000">
                    <a:srgbClr val="FFFF00">
                      <a:gamma/>
                      <a:tint val="20000"/>
                      <a:invGamma/>
                    </a:srgbClr>
                  </a:gs>
                </a:gsLst>
                <a:lin ang="18900000" scaled="1"/>
              </a:gradFill>
              <a:effectLst>
                <a:outerShdw dist="35921" dir="2700000" algn="ctr" rotWithShape="0">
                  <a:srgbClr val="808080">
                    <a:alpha val="80000"/>
                  </a:srgbClr>
                </a:outerShdw>
              </a:effectLst>
              <a:latin typeface="Arial Black"/>
            </a:endParaRPr>
          </a:p>
        </p:txBody>
      </p:sp>
      <p:sp>
        <p:nvSpPr>
          <p:cNvPr id="126979" name="Rectangle 3"/>
          <p:cNvSpPr>
            <a:spLocks noChangeArrowheads="1"/>
          </p:cNvSpPr>
          <p:nvPr/>
        </p:nvSpPr>
        <p:spPr bwMode="auto">
          <a:xfrm>
            <a:off x="3779912" y="1556792"/>
            <a:ext cx="511256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El juego consiste en buscar un lugar plano en tierra para elaborar los huecos, los cuales se constituían en cinco hoyos distribuidos de la siguiente manera: el hoyo del centro equivale al número cinco, hacia su lado derecho el hoyo tiene un valor de 2 puntos, en la parte superior el hoyo con una valoración de 3 puntos, a la izquierda el hoyo con su valor de 4 y en la parte de abajo el hoyo con su valor de  1 punto. A una distancia de 2 </a:t>
            </a:r>
            <a:r>
              <a:rPr kumimoji="0" lang="es-ES_tradnl" b="0" i="0" u="none" strike="noStrike" cap="none" normalizeH="0" baseline="0" dirty="0" err="1" smtClean="0">
                <a:ln>
                  <a:noFill/>
                </a:ln>
                <a:solidFill>
                  <a:srgbClr val="050813"/>
                </a:solidFill>
                <a:effectLst/>
                <a:latin typeface="Arial" pitchFamily="34" charset="0"/>
                <a:ea typeface="Times New Roman" pitchFamily="18" charset="0"/>
                <a:cs typeface="Arial" pitchFamily="34" charset="0"/>
              </a:rPr>
              <a:t>mts</a:t>
            </a:r>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 se traza una línea, en donde se debe lanzar ya sea las bolas o la moneda, con el fin de determinar quien lanza de primero y la ubicación ascendente de los demás. </a:t>
            </a:r>
            <a:endParaRPr kumimoji="0" lang="es-ES" b="0" i="0" u="none" strike="noStrike" cap="none" normalizeH="0" baseline="0" dirty="0" smtClean="0">
              <a:ln>
                <a:noFill/>
              </a:ln>
              <a:solidFill>
                <a:srgbClr val="050813"/>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268760"/>
            <a:ext cx="7992888" cy="4124206"/>
          </a:xfrm>
          <a:prstGeom prst="rect">
            <a:avLst/>
          </a:prstGeom>
        </p:spPr>
        <p:txBody>
          <a:bodyPr wrap="square">
            <a:spAutoFit/>
          </a:bodyPr>
          <a:lstStyle/>
          <a:p>
            <a:pPr lvl="0" algn="just" eaLnBrk="0" hangingPunct="0"/>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Él último del grupo, cual se va a jugar, Ejemplo: se juega a 12 puntos. El que lanza de primero deben hacer en lo posible este valor, si no lo logra este valor, sumara el total de los puntos que haya realizado al lanzar las monedas. Ejemplo: la suma puede ser de 10, 9 o 8 una vez realizada la suma el jugador puede decir  “planto”. </a:t>
            </a:r>
          </a:p>
          <a:p>
            <a:pPr lvl="0" algn="just" eaLnBrk="0" hangingPunct="0"/>
            <a:endParaRPr lang="es-ES_tradnl" dirty="0">
              <a:solidFill>
                <a:srgbClr val="050813"/>
              </a:solidFill>
              <a:latin typeface="Arial" pitchFamily="34" charset="0"/>
              <a:ea typeface="Times New Roman" pitchFamily="18" charset="0"/>
              <a:cs typeface="Arial" pitchFamily="34" charset="0"/>
            </a:endParaRPr>
          </a:p>
          <a:p>
            <a:pPr lvl="0" algn="just" eaLnBrk="0" hangingPunct="0"/>
            <a:r>
              <a:rPr kumimoji="0" lang="es-ES_tradnl"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Los jugadores siguientes deben superar el “planto”, o por el contrario si no se logra sale del juego. Si se logra superar el “planto”, sale del juego el primero que “planto” y se queda el que lo “bajo del planto” ocupando el lugar del que salió. Así sucesivamente hasta que alguno de los jugadores gane. En el juego se puede ir la “casa”  con otro compañero de juego o de lo contrario se dice que va “todo a medias” repartiendo ya sean las monedas y las bolas equitativamente entre los dos jugadores que apostaron. determina o propone el número con el</a:t>
            </a:r>
            <a:endParaRPr kumimoji="0" lang="es-ES_tradnl" sz="2800" b="0" i="0" u="none" strike="noStrike" cap="none" normalizeH="0" baseline="0" dirty="0" smtClean="0">
              <a:ln>
                <a:noFill/>
              </a:ln>
              <a:solidFill>
                <a:srgbClr val="050813"/>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5076056" y="1700808"/>
          <a:ext cx="3765873" cy="4464496"/>
        </p:xfrm>
        <a:graphic>
          <a:graphicData uri="http://schemas.openxmlformats.org/presentationml/2006/ole">
            <p:oleObj spid="_x0000_s128002" name="Imagen de mapa de bits" r:id="rId3" imgW="3381847" imgH="2876190" progId="Paint.Picture">
              <p:embed/>
            </p:oleObj>
          </a:graphicData>
        </a:graphic>
      </p:graphicFrame>
      <p:sp>
        <p:nvSpPr>
          <p:cNvPr id="128003" name="WordArt 3" descr="Esterilla"/>
          <p:cNvSpPr>
            <a:spLocks noChangeArrowheads="1" noChangeShapeType="1" noTextEdit="1"/>
          </p:cNvSpPr>
          <p:nvPr/>
        </p:nvSpPr>
        <p:spPr bwMode="auto">
          <a:xfrm>
            <a:off x="2142337" y="341157"/>
            <a:ext cx="4445887" cy="500062"/>
          </a:xfrm>
          <a:prstGeom prst="rect">
            <a:avLst/>
          </a:prstGeom>
        </p:spPr>
        <p:txBody>
          <a:bodyPr wrap="none" fromWordArt="1">
            <a:prstTxWarp prst="textPlain">
              <a:avLst>
                <a:gd name="adj" fmla="val 50000"/>
              </a:avLst>
            </a:prstTxWarp>
          </a:bodyPr>
          <a:lstStyle/>
          <a:p>
            <a:pPr algn="ctr" rtl="0"/>
            <a:r>
              <a:rPr lang="es-ES" sz="1800" i="1" kern="10" spc="0" dirty="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EL CUSPE</a:t>
            </a:r>
            <a:endParaRPr lang="es-ES" sz="1800" i="1" kern="10" spc="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endParaRPr>
          </a:p>
        </p:txBody>
      </p:sp>
      <p:sp>
        <p:nvSpPr>
          <p:cNvPr id="128004" name="Rectangle 4"/>
          <p:cNvSpPr>
            <a:spLocks noChangeArrowheads="1"/>
          </p:cNvSpPr>
          <p:nvPr/>
        </p:nvSpPr>
        <p:spPr bwMode="auto">
          <a:xfrm>
            <a:off x="611560" y="1644765"/>
            <a:ext cx="424847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una especie de trompo alargado que carece de punta metálica y es elaborado a mano en un tronco de madera  de aproximadamente de 10 </a:t>
            </a:r>
            <a:r>
              <a:rPr kumimoji="0" lang="es-ES_tradnl"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cms</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alto de forma cilíndrica con una terminación en punta. Este juego consiste en hacer que el cuspe baile, azotándolo constantemente con látigo de una cabuya húmeda o seca.</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1268760"/>
            <a:ext cx="6534472" cy="16312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dirty="0"/>
              <a:t>“</a:t>
            </a:r>
            <a:r>
              <a:rPr lang="es-ES_tradnl" sz="2000" dirty="0">
                <a:solidFill>
                  <a:srgbClr val="050813"/>
                </a:solidFill>
              </a:rPr>
              <a:t>Los juegos  populares-tradicionales, tomaron el reto de los padres, abuelos y otros familiares, Hay que pensar que si hace unos años era una de las principales expresiones de cualquier </a:t>
            </a:r>
            <a:r>
              <a:rPr lang="es-ES_tradnl" sz="2000" dirty="0" smtClean="0">
                <a:solidFill>
                  <a:srgbClr val="050813"/>
                </a:solidFill>
              </a:rPr>
              <a:t>localidad</a:t>
            </a:r>
            <a:r>
              <a:rPr lang="es-ES_tradnl" sz="2000" dirty="0">
                <a:solidFill>
                  <a:srgbClr val="050813"/>
                </a:solidFill>
              </a:rPr>
              <a:t>.</a:t>
            </a:r>
            <a:endParaRPr lang="es-ES" sz="2000" dirty="0">
              <a:solidFill>
                <a:srgbClr val="050813"/>
              </a:solidFill>
            </a:endParaRPr>
          </a:p>
        </p:txBody>
      </p:sp>
      <p:sp>
        <p:nvSpPr>
          <p:cNvPr id="5" name="4 Rectángulo"/>
          <p:cNvSpPr/>
          <p:nvPr/>
        </p:nvSpPr>
        <p:spPr>
          <a:xfrm>
            <a:off x="1691680" y="3645024"/>
            <a:ext cx="7056784" cy="23042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_tradnl" sz="2000" dirty="0" smtClean="0">
                <a:solidFill>
                  <a:srgbClr val="050813"/>
                </a:solidFill>
              </a:rPr>
              <a:t>En </a:t>
            </a:r>
            <a:r>
              <a:rPr lang="es-ES_tradnl" sz="2000" dirty="0">
                <a:solidFill>
                  <a:srgbClr val="050813"/>
                </a:solidFill>
              </a:rPr>
              <a:t>los juegos populares- tradicionales las reglas a menudo se improvisan, se definen y se determinan de pactar en función de las características de los protagonistas y de las circunstancias del momento. Por eso este tipo de juegos se pueden entender como una invitación a la participación,  divertirse y  comunicarse con los demás utilizando el cuerpo</a:t>
            </a:r>
            <a:endParaRPr lang="es-ES" sz="2000" dirty="0">
              <a:solidFill>
                <a:srgbClr val="050813"/>
              </a:solidFill>
            </a:endParaRPr>
          </a:p>
        </p:txBody>
      </p:sp>
      <p:sp>
        <p:nvSpPr>
          <p:cNvPr id="6" name="5 Rectángulo"/>
          <p:cNvSpPr/>
          <p:nvPr/>
        </p:nvSpPr>
        <p:spPr>
          <a:xfrm>
            <a:off x="899592" y="332656"/>
            <a:ext cx="6840760" cy="400110"/>
          </a:xfrm>
          <a:prstGeom prst="rect">
            <a:avLst/>
          </a:prstGeom>
        </p:spPr>
        <p:txBody>
          <a:bodyPr wrap="square">
            <a:spAutoFit/>
          </a:bodyPr>
          <a:lstStyle/>
          <a:p>
            <a:pPr algn="ctr" eaLnBrk="0" hangingPunct="0"/>
            <a:r>
              <a:rPr lang="en-US" sz="2000" dirty="0" smtClean="0">
                <a:solidFill>
                  <a:srgbClr val="FFFF00"/>
                </a:solidFill>
                <a:latin typeface="Arial Black" pitchFamily="34" charset="0"/>
              </a:rPr>
              <a:t>VALOR DE LOS JUEGOS TRADICONALES</a:t>
            </a:r>
            <a:endParaRPr lang="en-US" sz="2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 Marcador de fecha"/>
          <p:cNvSpPr>
            <a:spLocks noGrp="1"/>
          </p:cNvSpPr>
          <p:nvPr>
            <p:ph type="dt" sz="half" idx="10"/>
          </p:nvPr>
        </p:nvSpPr>
        <p:spPr/>
        <p:txBody>
          <a:bodyPr/>
          <a:lstStyle/>
          <a:p>
            <a:r>
              <a:rPr lang="en-US"/>
              <a:t>www.themegallery.com</a:t>
            </a:r>
          </a:p>
        </p:txBody>
      </p:sp>
      <p:sp>
        <p:nvSpPr>
          <p:cNvPr id="27" name="4 Marcador de pie de página"/>
          <p:cNvSpPr>
            <a:spLocks noGrp="1"/>
          </p:cNvSpPr>
          <p:nvPr>
            <p:ph type="ftr" sz="quarter" idx="11"/>
          </p:nvPr>
        </p:nvSpPr>
        <p:spPr/>
        <p:txBody>
          <a:bodyPr/>
          <a:lstStyle/>
          <a:p>
            <a:r>
              <a:rPr lang="en-US"/>
              <a:t>Company Name</a:t>
            </a:r>
          </a:p>
        </p:txBody>
      </p:sp>
      <p:sp>
        <p:nvSpPr>
          <p:cNvPr id="88066" name="Rectangle 2"/>
          <p:cNvSpPr>
            <a:spLocks noGrp="1" noChangeArrowheads="1"/>
          </p:cNvSpPr>
          <p:nvPr>
            <p:ph type="title"/>
          </p:nvPr>
        </p:nvSpPr>
        <p:spPr/>
        <p:txBody>
          <a:bodyPr/>
          <a:lstStyle/>
          <a:p>
            <a:r>
              <a:rPr lang="en-US"/>
              <a:t>Contents</a:t>
            </a:r>
            <a:endParaRPr lang="en-US">
              <a:solidFill>
                <a:schemeClr val="accent1"/>
              </a:solidFill>
            </a:endParaRPr>
          </a:p>
        </p:txBody>
      </p:sp>
      <p:sp>
        <p:nvSpPr>
          <p:cNvPr id="88125" name="Line 61"/>
          <p:cNvSpPr>
            <a:spLocks noChangeShapeType="1"/>
          </p:cNvSpPr>
          <p:nvPr/>
        </p:nvSpPr>
        <p:spPr bwMode="auto">
          <a:xfrm>
            <a:off x="2209800" y="2359025"/>
            <a:ext cx="4800600" cy="0"/>
          </a:xfrm>
          <a:prstGeom prst="line">
            <a:avLst/>
          </a:prstGeom>
          <a:noFill/>
          <a:ln w="25400">
            <a:solidFill>
              <a:srgbClr val="5F5F5F"/>
            </a:solidFill>
            <a:prstDash val="sysDot"/>
            <a:round/>
            <a:headEnd/>
            <a:tailEnd type="oval" w="med" len="med"/>
          </a:ln>
          <a:effectLst/>
        </p:spPr>
        <p:txBody>
          <a:bodyPr wrap="none" anchor="ctr"/>
          <a:lstStyle/>
          <a:p>
            <a:endParaRPr lang="es-ES"/>
          </a:p>
        </p:txBody>
      </p:sp>
      <p:grpSp>
        <p:nvGrpSpPr>
          <p:cNvPr id="2" name="Group 62"/>
          <p:cNvGrpSpPr>
            <a:grpSpLocks/>
          </p:cNvGrpSpPr>
          <p:nvPr/>
        </p:nvGrpSpPr>
        <p:grpSpPr bwMode="auto">
          <a:xfrm>
            <a:off x="1966913" y="2252663"/>
            <a:ext cx="182562" cy="182562"/>
            <a:chOff x="1239" y="1515"/>
            <a:chExt cx="115" cy="115"/>
          </a:xfrm>
        </p:grpSpPr>
        <p:sp>
          <p:nvSpPr>
            <p:cNvPr id="88127" name="AutoShape 63"/>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a:effectLst/>
          </p:spPr>
          <p:txBody>
            <a:bodyPr wrap="none" anchor="ctr"/>
            <a:lstStyle/>
            <a:p>
              <a:endParaRPr lang="es-ES"/>
            </a:p>
          </p:txBody>
        </p:sp>
        <p:sp>
          <p:nvSpPr>
            <p:cNvPr id="88128" name="AutoShape 64"/>
            <p:cNvSpPr>
              <a:spLocks noChangeArrowheads="1"/>
            </p:cNvSpPr>
            <p:nvPr/>
          </p:nvSpPr>
          <p:spPr bwMode="gray">
            <a:xfrm rot="18900000" flipH="1">
              <a:off x="1239" y="1515"/>
              <a:ext cx="115" cy="115"/>
            </a:xfrm>
            <a:prstGeom prst="rtTriangle">
              <a:avLst/>
            </a:prstGeom>
            <a:solidFill>
              <a:schemeClr val="hlink"/>
            </a:solidFill>
            <a:ln w="9525" algn="ctr">
              <a:noFill/>
              <a:miter lim="800000"/>
              <a:headEnd/>
              <a:tailEnd/>
            </a:ln>
            <a:effectLst/>
          </p:spPr>
          <p:txBody>
            <a:bodyPr wrap="none" anchor="ctr"/>
            <a:lstStyle/>
            <a:p>
              <a:endParaRPr lang="es-ES"/>
            </a:p>
          </p:txBody>
        </p:sp>
      </p:grpSp>
      <p:sp>
        <p:nvSpPr>
          <p:cNvPr id="88129" name="Text Box 65"/>
          <p:cNvSpPr txBox="1">
            <a:spLocks noChangeArrowheads="1"/>
          </p:cNvSpPr>
          <p:nvPr/>
        </p:nvSpPr>
        <p:spPr bwMode="auto">
          <a:xfrm>
            <a:off x="2987824" y="1916832"/>
            <a:ext cx="4043928" cy="461665"/>
          </a:xfrm>
          <a:prstGeom prst="rect">
            <a:avLst/>
          </a:prstGeom>
          <a:noFill/>
          <a:ln w="9525" algn="ctr">
            <a:noFill/>
            <a:miter lim="800000"/>
            <a:headEnd/>
            <a:tailEnd/>
          </a:ln>
          <a:effectLst/>
        </p:spPr>
        <p:txBody>
          <a:bodyPr wrap="none">
            <a:spAutoFit/>
          </a:bodyPr>
          <a:lstStyle/>
          <a:p>
            <a:pPr eaLnBrk="0" hangingPunct="0"/>
            <a:r>
              <a:rPr lang="en-US" sz="2400" dirty="0" smtClean="0">
                <a:solidFill>
                  <a:srgbClr val="000000"/>
                </a:solidFill>
              </a:rPr>
              <a:t>NUESTRAS TRADICIONES</a:t>
            </a:r>
            <a:endParaRPr lang="en-US" sz="2400" dirty="0">
              <a:solidFill>
                <a:srgbClr val="000000"/>
              </a:solidFill>
            </a:endParaRPr>
          </a:p>
        </p:txBody>
      </p:sp>
      <p:grpSp>
        <p:nvGrpSpPr>
          <p:cNvPr id="3" name="Group 66"/>
          <p:cNvGrpSpPr>
            <a:grpSpLocks/>
          </p:cNvGrpSpPr>
          <p:nvPr/>
        </p:nvGrpSpPr>
        <p:grpSpPr bwMode="auto">
          <a:xfrm>
            <a:off x="2123728" y="3429000"/>
            <a:ext cx="5260974" cy="530225"/>
            <a:chOff x="1239" y="1296"/>
            <a:chExt cx="3314" cy="334"/>
          </a:xfrm>
        </p:grpSpPr>
        <p:sp>
          <p:nvSpPr>
            <p:cNvPr id="88131" name="Line 67"/>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a:effectLst/>
          </p:spPr>
          <p:txBody>
            <a:bodyPr wrap="none" anchor="ctr"/>
            <a:lstStyle/>
            <a:p>
              <a:endParaRPr lang="es-ES"/>
            </a:p>
          </p:txBody>
        </p:sp>
        <p:grpSp>
          <p:nvGrpSpPr>
            <p:cNvPr id="4" name="Group 68"/>
            <p:cNvGrpSpPr>
              <a:grpSpLocks/>
            </p:cNvGrpSpPr>
            <p:nvPr/>
          </p:nvGrpSpPr>
          <p:grpSpPr bwMode="auto">
            <a:xfrm>
              <a:off x="1239" y="1515"/>
              <a:ext cx="115" cy="115"/>
              <a:chOff x="1239" y="1515"/>
              <a:chExt cx="115" cy="115"/>
            </a:xfrm>
          </p:grpSpPr>
          <p:sp>
            <p:nvSpPr>
              <p:cNvPr id="88133" name="AutoShape 69"/>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a:effectLst/>
            </p:spPr>
            <p:txBody>
              <a:bodyPr wrap="none" anchor="ctr"/>
              <a:lstStyle/>
              <a:p>
                <a:endParaRPr lang="es-ES"/>
              </a:p>
            </p:txBody>
          </p:sp>
          <p:sp>
            <p:nvSpPr>
              <p:cNvPr id="88134" name="AutoShape 70"/>
              <p:cNvSpPr>
                <a:spLocks noChangeArrowheads="1"/>
              </p:cNvSpPr>
              <p:nvPr/>
            </p:nvSpPr>
            <p:spPr bwMode="gray">
              <a:xfrm rot="18900000" flipH="1">
                <a:off x="1239" y="1515"/>
                <a:ext cx="115" cy="115"/>
              </a:xfrm>
              <a:prstGeom prst="rtTriangle">
                <a:avLst/>
              </a:prstGeom>
              <a:solidFill>
                <a:schemeClr val="accent2"/>
              </a:solidFill>
              <a:ln w="9525" algn="ctr">
                <a:noFill/>
                <a:miter lim="800000"/>
                <a:headEnd/>
                <a:tailEnd/>
              </a:ln>
              <a:effectLst/>
            </p:spPr>
            <p:txBody>
              <a:bodyPr wrap="none" anchor="ctr"/>
              <a:lstStyle/>
              <a:p>
                <a:endParaRPr lang="es-ES"/>
              </a:p>
            </p:txBody>
          </p:sp>
        </p:grpSp>
        <p:sp>
          <p:nvSpPr>
            <p:cNvPr id="88135" name="Text Box 71"/>
            <p:cNvSpPr txBox="1">
              <a:spLocks noChangeArrowheads="1"/>
            </p:cNvSpPr>
            <p:nvPr/>
          </p:nvSpPr>
          <p:spPr bwMode="auto">
            <a:xfrm>
              <a:off x="1899" y="1296"/>
              <a:ext cx="2654" cy="291"/>
            </a:xfrm>
            <a:prstGeom prst="rect">
              <a:avLst/>
            </a:prstGeom>
            <a:noFill/>
            <a:ln w="9525" algn="ctr">
              <a:noFill/>
              <a:miter lim="800000"/>
              <a:headEnd/>
              <a:tailEnd/>
            </a:ln>
            <a:effectLst/>
          </p:spPr>
          <p:txBody>
            <a:bodyPr wrap="none">
              <a:spAutoFit/>
            </a:bodyPr>
            <a:lstStyle/>
            <a:p>
              <a:pPr eaLnBrk="0" hangingPunct="0"/>
              <a:r>
                <a:rPr lang="en-US" sz="2400" dirty="0" smtClean="0">
                  <a:solidFill>
                    <a:srgbClr val="000000"/>
                  </a:solidFill>
                </a:rPr>
                <a:t>JUEGOS TRADICIOANALES</a:t>
              </a:r>
              <a:endParaRPr lang="en-US" sz="2400" dirty="0">
                <a:solidFill>
                  <a:srgbClr val="000000"/>
                </a:solidFill>
              </a:endParaRPr>
            </a:p>
          </p:txBody>
        </p:sp>
      </p:grpSp>
      <p:grpSp>
        <p:nvGrpSpPr>
          <p:cNvPr id="5" name="Group 72"/>
          <p:cNvGrpSpPr>
            <a:grpSpLocks/>
          </p:cNvGrpSpPr>
          <p:nvPr/>
        </p:nvGrpSpPr>
        <p:grpSpPr bwMode="auto">
          <a:xfrm>
            <a:off x="2051720" y="4725144"/>
            <a:ext cx="6472235" cy="550863"/>
            <a:chOff x="1239" y="1283"/>
            <a:chExt cx="4077" cy="347"/>
          </a:xfrm>
        </p:grpSpPr>
        <p:sp>
          <p:nvSpPr>
            <p:cNvPr id="88137" name="Line 73"/>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a:effectLst/>
          </p:spPr>
          <p:txBody>
            <a:bodyPr wrap="none" anchor="ctr"/>
            <a:lstStyle/>
            <a:p>
              <a:endParaRPr lang="es-ES"/>
            </a:p>
          </p:txBody>
        </p:sp>
        <p:grpSp>
          <p:nvGrpSpPr>
            <p:cNvPr id="6" name="Group 74"/>
            <p:cNvGrpSpPr>
              <a:grpSpLocks/>
            </p:cNvGrpSpPr>
            <p:nvPr/>
          </p:nvGrpSpPr>
          <p:grpSpPr bwMode="auto">
            <a:xfrm>
              <a:off x="1239" y="1515"/>
              <a:ext cx="115" cy="115"/>
              <a:chOff x="1239" y="1515"/>
              <a:chExt cx="115" cy="115"/>
            </a:xfrm>
          </p:grpSpPr>
          <p:sp>
            <p:nvSpPr>
              <p:cNvPr id="88139" name="AutoShape 75"/>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a:effectLst/>
            </p:spPr>
            <p:txBody>
              <a:bodyPr wrap="none" anchor="ctr"/>
              <a:lstStyle/>
              <a:p>
                <a:endParaRPr lang="es-ES"/>
              </a:p>
            </p:txBody>
          </p:sp>
          <p:sp>
            <p:nvSpPr>
              <p:cNvPr id="88140" name="AutoShape 7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es-ES"/>
              </a:p>
            </p:txBody>
          </p:sp>
        </p:grpSp>
        <p:sp>
          <p:nvSpPr>
            <p:cNvPr id="88141" name="Text Box 77"/>
            <p:cNvSpPr txBox="1">
              <a:spLocks noChangeArrowheads="1"/>
            </p:cNvSpPr>
            <p:nvPr/>
          </p:nvSpPr>
          <p:spPr bwMode="auto">
            <a:xfrm>
              <a:off x="1383" y="1283"/>
              <a:ext cx="3933" cy="291"/>
            </a:xfrm>
            <a:prstGeom prst="rect">
              <a:avLst/>
            </a:prstGeom>
            <a:noFill/>
            <a:ln w="9525" algn="ctr">
              <a:noFill/>
              <a:miter lim="800000"/>
              <a:headEnd/>
              <a:tailEnd/>
            </a:ln>
            <a:effectLst/>
          </p:spPr>
          <p:txBody>
            <a:bodyPr wrap="none">
              <a:spAutoFit/>
            </a:bodyPr>
            <a:lstStyle/>
            <a:p>
              <a:pPr eaLnBrk="0" hangingPunct="0"/>
              <a:r>
                <a:rPr lang="en-US" sz="2400" dirty="0" smtClean="0">
                  <a:solidFill>
                    <a:srgbClr val="000000"/>
                  </a:solidFill>
                </a:rPr>
                <a:t>VALOR DE LOS JUEGOS TRADICONALES</a:t>
              </a:r>
              <a:endParaRPr lang="en-US" sz="2400" dirty="0">
                <a:solidFill>
                  <a:srgbClr val="0000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3429000"/>
            <a:ext cx="5040560" cy="1107996"/>
          </a:xfrm>
          <a:prstGeom prst="rect">
            <a:avLst/>
          </a:prstGeom>
        </p:spPr>
        <p:txBody>
          <a:bodyPr wrap="square">
            <a:spAutoFit/>
          </a:bodyPr>
          <a:lstStyle/>
          <a:p>
            <a:pPr algn="ctr" eaLnBrk="0" hangingPunct="0"/>
            <a:r>
              <a:rPr lang="en-US" sz="6600" dirty="0" smtClean="0">
                <a:solidFill>
                  <a:srgbClr val="050813"/>
                </a:solidFill>
                <a:latin typeface="Arial Black" pitchFamily="34" charset="0"/>
              </a:rPr>
              <a:t>GRACIAS</a:t>
            </a:r>
            <a:endParaRPr lang="en-US" sz="6600" dirty="0">
              <a:solidFill>
                <a:srgbClr val="050813"/>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Equipo\Desktop\34.png"/>
          <p:cNvPicPr>
            <a:picLocks noChangeAspect="1" noChangeArrowheads="1"/>
          </p:cNvPicPr>
          <p:nvPr/>
        </p:nvPicPr>
        <p:blipFill>
          <a:blip r:embed="rId2" cstate="print"/>
          <a:srcRect/>
          <a:stretch>
            <a:fillRect/>
          </a:stretch>
        </p:blipFill>
        <p:spPr bwMode="auto">
          <a:xfrm>
            <a:off x="179512" y="1745432"/>
            <a:ext cx="4752528" cy="4491880"/>
          </a:xfrm>
          <a:prstGeom prst="rect">
            <a:avLst/>
          </a:prstGeom>
          <a:ln>
            <a:noFill/>
          </a:ln>
          <a:effectLst>
            <a:softEdge rad="112500"/>
          </a:effectLst>
        </p:spPr>
      </p:pic>
      <p:sp>
        <p:nvSpPr>
          <p:cNvPr id="6" name="5 Rectángulo"/>
          <p:cNvSpPr/>
          <p:nvPr/>
        </p:nvSpPr>
        <p:spPr>
          <a:xfrm>
            <a:off x="5220072" y="2060848"/>
            <a:ext cx="3528392" cy="3416320"/>
          </a:xfrm>
          <a:prstGeom prst="rect">
            <a:avLst/>
          </a:prstGeom>
        </p:spPr>
        <p:txBody>
          <a:bodyPr wrap="square">
            <a:spAutoFit/>
          </a:bodyPr>
          <a:lstStyle/>
          <a:p>
            <a:pPr algn="just"/>
            <a:r>
              <a:rPr lang="es-ES" dirty="0" smtClean="0">
                <a:solidFill>
                  <a:srgbClr val="050813"/>
                </a:solidFill>
              </a:rPr>
              <a:t>El departamento de Nariño es muy rico en tradición de orígenes indígenas. (Los Incas ) metales, cerámica, tejidos, talla en piedra y madera, de las cuales hoy en día se conservan y producen el barniz de Pasto, trabajos en madera, cuero repujado, paja toquilla, talla en miniaturas, obras en tamo, ebanistería y filigrana en oro, entre otros.</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US" smtClean="0"/>
              <a:t>www.themegallery.com</a:t>
            </a:r>
            <a:endParaRPr lang="en-US"/>
          </a:p>
        </p:txBody>
      </p:sp>
      <p:sp>
        <p:nvSpPr>
          <p:cNvPr id="3" name="2 Marcador de pie de página"/>
          <p:cNvSpPr>
            <a:spLocks noGrp="1"/>
          </p:cNvSpPr>
          <p:nvPr>
            <p:ph type="ftr" sz="quarter" idx="11"/>
          </p:nvPr>
        </p:nvSpPr>
        <p:spPr/>
        <p:txBody>
          <a:bodyPr/>
          <a:lstStyle/>
          <a:p>
            <a:r>
              <a:rPr lang="en-US" smtClean="0"/>
              <a:t>Company Name</a:t>
            </a:r>
            <a:endParaRPr lang="en-US"/>
          </a:p>
        </p:txBody>
      </p:sp>
      <p:pic>
        <p:nvPicPr>
          <p:cNvPr id="103426" name="Picture 2" descr="C:\Users\Equipo\Desktop\GetAttachment.aspx34.jpg"/>
          <p:cNvPicPr>
            <a:picLocks noChangeAspect="1" noChangeArrowheads="1"/>
          </p:cNvPicPr>
          <p:nvPr/>
        </p:nvPicPr>
        <p:blipFill>
          <a:blip r:embed="rId2" cstate="print"/>
          <a:srcRect/>
          <a:stretch>
            <a:fillRect/>
          </a:stretch>
        </p:blipFill>
        <p:spPr bwMode="auto">
          <a:xfrm>
            <a:off x="683568" y="1268760"/>
            <a:ext cx="7632847" cy="46085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Company Name</a:t>
            </a:r>
            <a:endParaRPr lang="en-US"/>
          </a:p>
        </p:txBody>
      </p:sp>
      <p:pic>
        <p:nvPicPr>
          <p:cNvPr id="105474" name="Picture 2" descr="C:\Users\Equipo\Desktop\GetAttachment.aspx.jpg"/>
          <p:cNvPicPr>
            <a:picLocks noChangeAspect="1" noChangeArrowheads="1"/>
          </p:cNvPicPr>
          <p:nvPr/>
        </p:nvPicPr>
        <p:blipFill>
          <a:blip r:embed="rId2" cstate="print"/>
          <a:srcRect/>
          <a:stretch>
            <a:fillRect/>
          </a:stretch>
        </p:blipFill>
        <p:spPr bwMode="auto">
          <a:xfrm>
            <a:off x="1403648" y="1196752"/>
            <a:ext cx="6462850" cy="4608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US" smtClean="0"/>
              <a:t>www.themegallery.com</a:t>
            </a:r>
            <a:endParaRPr lang="en-US"/>
          </a:p>
        </p:txBody>
      </p:sp>
      <p:sp>
        <p:nvSpPr>
          <p:cNvPr id="3" name="2 Marcador de pie de página"/>
          <p:cNvSpPr>
            <a:spLocks noGrp="1"/>
          </p:cNvSpPr>
          <p:nvPr>
            <p:ph type="ftr" sz="quarter" idx="11"/>
          </p:nvPr>
        </p:nvSpPr>
        <p:spPr/>
        <p:txBody>
          <a:bodyPr/>
          <a:lstStyle/>
          <a:p>
            <a:r>
              <a:rPr lang="en-US" smtClean="0"/>
              <a:t>Company Name</a:t>
            </a:r>
            <a:endParaRPr lang="en-US"/>
          </a:p>
        </p:txBody>
      </p:sp>
      <p:pic>
        <p:nvPicPr>
          <p:cNvPr id="102402" name="Picture 2" descr="C:\Users\Equipo\Desktop\ponencia 31 0ct 201333.jpg"/>
          <p:cNvPicPr>
            <a:picLocks noChangeAspect="1" noChangeArrowheads="1"/>
          </p:cNvPicPr>
          <p:nvPr/>
        </p:nvPicPr>
        <p:blipFill>
          <a:blip r:embed="rId2" cstate="print"/>
          <a:srcRect/>
          <a:stretch>
            <a:fillRect/>
          </a:stretch>
        </p:blipFill>
        <p:spPr bwMode="auto">
          <a:xfrm>
            <a:off x="251520" y="1268760"/>
            <a:ext cx="8496944" cy="53379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Users\Equipo\Desktop\ponencia 31 0ct 201315.jpg"/>
          <p:cNvPicPr>
            <a:picLocks noChangeAspect="1" noChangeArrowheads="1"/>
          </p:cNvPicPr>
          <p:nvPr/>
        </p:nvPicPr>
        <p:blipFill>
          <a:blip r:embed="rId2" cstate="print"/>
          <a:srcRect/>
          <a:stretch>
            <a:fillRect/>
          </a:stretch>
        </p:blipFill>
        <p:spPr bwMode="auto">
          <a:xfrm>
            <a:off x="323528" y="764704"/>
            <a:ext cx="8424936" cy="5589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755576" y="4365104"/>
          <a:ext cx="3490912" cy="2022475"/>
        </p:xfrm>
        <a:graphic>
          <a:graphicData uri="http://schemas.openxmlformats.org/presentationml/2006/ole">
            <p:oleObj spid="_x0000_s109570" name="Imagen de mapa de bits" r:id="rId3" imgW="4334480" imgH="2190476" progId="Paint.Picture">
              <p:embed/>
            </p:oleObj>
          </a:graphicData>
        </a:graphic>
      </p:graphicFrame>
      <p:sp>
        <p:nvSpPr>
          <p:cNvPr id="109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9574" name="Rectangle 6"/>
          <p:cNvSpPr>
            <a:spLocks noChangeArrowheads="1"/>
          </p:cNvSpPr>
          <p:nvPr/>
        </p:nvSpPr>
        <p:spPr bwMode="auto">
          <a:xfrm>
            <a:off x="467544" y="2094240"/>
            <a:ext cx="806489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 historia se origina en la comunidad de los pastos, que lo elaboraban en oro y presentaban calados geométricos. Eran  discos giratorios perforados por el centro que giraban sobre unos cordeles. </a:t>
            </a: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este juego, se utilizan las tapas de las gaseosas y se las aplana con un martillo o con una piedra. Los zumbambicos, se pueden jugar a la bomba o al hoyo (similar a las monedas).</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0957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99992" y="1412776"/>
            <a:ext cx="3960440" cy="3477875"/>
          </a:xfrm>
          <a:prstGeom prst="rect">
            <a:avLst/>
          </a:prstGeom>
        </p:spPr>
        <p:txBody>
          <a:bodyPr wrap="square">
            <a:spAutoFit/>
          </a:bodyPr>
          <a:lstStyle/>
          <a:p>
            <a:pPr lvl="0" algn="just" eaLnBrk="0" hangingPunct="0"/>
            <a:r>
              <a:rPr kumimoji="0" lang="es-ES_tradnl" sz="2000" b="0" i="0" u="none" strike="noStrike" cap="none" normalizeH="0" baseline="0" dirty="0" smtClean="0">
                <a:ln>
                  <a:noFill/>
                </a:ln>
                <a:solidFill>
                  <a:srgbClr val="050813"/>
                </a:solidFill>
                <a:effectLst/>
                <a:latin typeface="Arial" pitchFamily="34" charset="0"/>
                <a:ea typeface="Times New Roman" pitchFamily="18" charset="0"/>
                <a:cs typeface="Arial" pitchFamily="34" charset="0"/>
              </a:rPr>
              <a:t>Para elaborar este juguete se necesita un zumbambico el cual lleva dos orificios en el centro, con el fin que pase una piola y se la pueda coger con las manos por ambos extremos y halarla hasta que el zumbambico empiece a girar y a emitir unos zumbidos fuertes. Ahora se elaboran con latas, tapas de gaseosa o botones de plástico</a:t>
            </a:r>
            <a:endParaRPr kumimoji="0" lang="es-ES" sz="2000" b="0" i="0" u="none" strike="noStrike" cap="none" normalizeH="0" baseline="0" dirty="0" smtClean="0">
              <a:ln>
                <a:noFill/>
              </a:ln>
              <a:solidFill>
                <a:srgbClr val="050813"/>
              </a:solidFill>
              <a:effectLst/>
              <a:latin typeface="Arial" pitchFamily="34" charset="0"/>
            </a:endParaRPr>
          </a:p>
        </p:txBody>
      </p:sp>
      <p:graphicFrame>
        <p:nvGraphicFramePr>
          <p:cNvPr id="131074" name="Object 2"/>
          <p:cNvGraphicFramePr>
            <a:graphicFrameLocks noChangeAspect="1"/>
          </p:cNvGraphicFramePr>
          <p:nvPr/>
        </p:nvGraphicFramePr>
        <p:xfrm>
          <a:off x="1259632" y="1988840"/>
          <a:ext cx="2808288" cy="2847975"/>
        </p:xfrm>
        <a:graphic>
          <a:graphicData uri="http://schemas.openxmlformats.org/presentationml/2006/ole">
            <p:oleObj spid="_x0000_s131074" name="Imagen de mapa de bits" r:id="rId3" imgW="2886478" imgH="2085714" progId="Paint.Picture">
              <p:embed/>
            </p:oleObj>
          </a:graphicData>
        </a:graphic>
      </p:graphicFrame>
    </p:spTree>
  </p:cSld>
  <p:clrMapOvr>
    <a:masterClrMapping/>
  </p:clrMapOvr>
</p:sld>
</file>

<file path=ppt/theme/theme1.xml><?xml version="1.0" encoding="utf-8"?>
<a:theme xmlns:a="http://schemas.openxmlformats.org/drawingml/2006/main" name="cdb2004134l">
  <a:themeElements>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134TGp_report_diagr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4TGp_report_diagram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134TGp_report_diagram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cdb2004134l</Template>
  <TotalTime>121</TotalTime>
  <Words>1482</Words>
  <Application>Microsoft Office PowerPoint</Application>
  <PresentationFormat>Presentación en pantalla (4:3)</PresentationFormat>
  <Paragraphs>56</Paragraphs>
  <Slides>20</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6" baseType="lpstr">
      <vt:lpstr>Arial</vt:lpstr>
      <vt:lpstr>Verdana</vt:lpstr>
      <vt:lpstr>Wingdings</vt:lpstr>
      <vt:lpstr>cdb2004134l</vt:lpstr>
      <vt:lpstr>Adobe Photoshop Image</vt:lpstr>
      <vt:lpstr>Imagen de Paintbrush</vt:lpstr>
      <vt:lpstr>Diapositiva 1</vt:lpstr>
      <vt:lpstr>Contents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dc:creator>
  <cp:lastModifiedBy>Equipo</cp:lastModifiedBy>
  <cp:revision>1</cp:revision>
  <dcterms:created xsi:type="dcterms:W3CDTF">2014-05-25T23:55:46Z</dcterms:created>
  <dcterms:modified xsi:type="dcterms:W3CDTF">2014-05-26T01:57:38Z</dcterms:modified>
</cp:coreProperties>
</file>